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0" r:id="rId2"/>
    <p:sldId id="261" r:id="rId3"/>
    <p:sldId id="295" r:id="rId4"/>
    <p:sldId id="296" r:id="rId5"/>
    <p:sldId id="297" r:id="rId6"/>
    <p:sldId id="298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3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4134"/>
    <a:srgbClr val="88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0965" autoAdjust="0"/>
  </p:normalViewPr>
  <p:slideViewPr>
    <p:cSldViewPr>
      <p:cViewPr varScale="1">
        <p:scale>
          <a:sx n="56" d="100"/>
          <a:sy n="56" d="100"/>
        </p:scale>
        <p:origin x="11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36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3B2CAB-57E0-40EA-9C30-0A9FBC4FDA4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1027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0D4FB9-A09E-4297-8F4B-7E70E4E5C22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84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Georgia" panose="02040502050405020303" pitchFamily="18" charset="0"/>
            </a:endParaRPr>
          </a:p>
        </p:txBody>
      </p:sp>
      <p:sp>
        <p:nvSpPr>
          <p:cNvPr id="51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A5D9B7-4322-40EF-9C06-C31D4162E5FD}" type="slidenum">
              <a:rPr lang="nb-NO" altLang="nb-NO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nb-NO" altLang="nb-N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2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4FB9-A09E-4297-8F4B-7E70E4E5C223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513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4FB9-A09E-4297-8F4B-7E70E4E5C223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743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4FB9-A09E-4297-8F4B-7E70E4E5C223}" type="slidenum">
              <a:rPr lang="nb-NO" altLang="nb-NO" smtClean="0"/>
              <a:pPr/>
              <a:t>39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015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55B6-DCCC-4E12-ACFC-3053A1F5681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0663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BCA4A-9A80-4EAD-9A11-8191B8CD151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843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32E84-B06A-4DE8-A4E3-59C3F716110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878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79080-B661-4412-AB27-89351C4E6E2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0044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29A79-403A-4AB9-994A-93FC6BBC6CE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061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181D0-39F1-4D50-9C36-05A29B60C2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7268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87F90-E29B-4745-88FE-115D3F081D2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167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117A6-F5A1-4B7D-BA04-023D502C179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393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03FF2-08B1-4FB7-BE65-7B5CA9CCC3C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893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A61AC-DB29-4E55-B527-5BF866B849D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9134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E5EC3-63C8-4B5E-81F1-796554573EA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8197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54134"/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54134"/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54134"/>
                </a:solidFill>
                <a:latin typeface="Trebuchet MS" panose="020B0603020202020204" pitchFamily="34" charset="0"/>
              </a:defRPr>
            </a:lvl1pPr>
          </a:lstStyle>
          <a:p>
            <a:fld id="{92118C70-D967-4FCA-B4EB-C718BC460C59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 Bol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 Bol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 Bol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880066"/>
          </a:solidFill>
          <a:latin typeface="Trebuchet MS Bold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rgbClr val="4541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454134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454134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54134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54134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54134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54134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54134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54134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usikkorps.no/korpsledelse/korpsdrift-no/" TargetMode="External"/><Relationship Id="rId2" Type="http://schemas.openxmlformats.org/officeDocument/2006/relationships/hyperlink" Target="http://korpsdrift.no/M12p/eksternt/finnlag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sikkorps.no/korpsdrift-no/hjelp-til-korpsdrift/dokumente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6d252f05-63e1-490a-b857-3f98b28829a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orpsdrift.no/M12p/eksternt/finnlag1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aby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836613"/>
            <a:ext cx="44640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060575"/>
            <a:ext cx="4716463" cy="1143000"/>
          </a:xfrm>
        </p:spPr>
        <p:txBody>
          <a:bodyPr/>
          <a:lstStyle/>
          <a:p>
            <a:pPr eaLnBrk="1" hangingPunct="1"/>
            <a:r>
              <a:rPr lang="nb-NO" altLang="nb-NO" smtClean="0"/>
              <a:t>Korpsdrift.no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398" y="-27384"/>
            <a:ext cx="1330707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Grunnleggende oppbygging</a:t>
            </a: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2351584" y="1989038"/>
            <a:ext cx="1152525" cy="720725"/>
            <a:chOff x="2517" y="1933"/>
            <a:chExt cx="726" cy="454"/>
          </a:xfrm>
        </p:grpSpPr>
        <p:sp>
          <p:nvSpPr>
            <p:cNvPr id="9266" name="Oval 9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67" name="Text Box 10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PERSON</a:t>
              </a:r>
            </a:p>
          </p:txBody>
        </p:sp>
      </p:grpSp>
      <p:grpSp>
        <p:nvGrpSpPr>
          <p:cNvPr id="9220" name="Group 14"/>
          <p:cNvGrpSpPr>
            <a:grpSpLocks/>
          </p:cNvGrpSpPr>
          <p:nvPr/>
        </p:nvGrpSpPr>
        <p:grpSpPr bwMode="auto">
          <a:xfrm>
            <a:off x="5015409" y="2276376"/>
            <a:ext cx="1152525" cy="720725"/>
            <a:chOff x="2517" y="1933"/>
            <a:chExt cx="726" cy="454"/>
          </a:xfrm>
        </p:grpSpPr>
        <p:sp>
          <p:nvSpPr>
            <p:cNvPr id="9264" name="Oval 15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65" name="Text Box 16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Foresatt</a:t>
              </a:r>
            </a:p>
          </p:txBody>
        </p:sp>
      </p:grpSp>
      <p:grpSp>
        <p:nvGrpSpPr>
          <p:cNvPr id="9221" name="Group 20"/>
          <p:cNvGrpSpPr>
            <a:grpSpLocks/>
          </p:cNvGrpSpPr>
          <p:nvPr/>
        </p:nvGrpSpPr>
        <p:grpSpPr bwMode="auto">
          <a:xfrm>
            <a:off x="2927846" y="3789263"/>
            <a:ext cx="1152525" cy="720725"/>
            <a:chOff x="2517" y="1933"/>
            <a:chExt cx="726" cy="454"/>
          </a:xfrm>
        </p:grpSpPr>
        <p:sp>
          <p:nvSpPr>
            <p:cNvPr id="9262" name="Oval 21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63" name="Text Box 22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Kurs 2</a:t>
              </a:r>
            </a:p>
          </p:txBody>
        </p:sp>
      </p:grpSp>
      <p:grpSp>
        <p:nvGrpSpPr>
          <p:cNvPr id="9222" name="Group 26"/>
          <p:cNvGrpSpPr>
            <a:grpSpLocks/>
          </p:cNvGrpSpPr>
          <p:nvPr/>
        </p:nvGrpSpPr>
        <p:grpSpPr bwMode="auto">
          <a:xfrm>
            <a:off x="5231309" y="5300563"/>
            <a:ext cx="1152525" cy="720725"/>
            <a:chOff x="2517" y="1933"/>
            <a:chExt cx="726" cy="454"/>
          </a:xfrm>
        </p:grpSpPr>
        <p:sp>
          <p:nvSpPr>
            <p:cNvPr id="9260" name="Oval 27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61" name="Text Box 28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Medlem</a:t>
              </a:r>
            </a:p>
          </p:txBody>
        </p:sp>
      </p:grpSp>
      <p:grpSp>
        <p:nvGrpSpPr>
          <p:cNvPr id="9223" name="Group 38"/>
          <p:cNvGrpSpPr>
            <a:grpSpLocks/>
          </p:cNvGrpSpPr>
          <p:nvPr/>
        </p:nvGrpSpPr>
        <p:grpSpPr bwMode="auto">
          <a:xfrm>
            <a:off x="6239371" y="4509988"/>
            <a:ext cx="1152525" cy="720725"/>
            <a:chOff x="2517" y="1933"/>
            <a:chExt cx="726" cy="454"/>
          </a:xfrm>
        </p:grpSpPr>
        <p:sp>
          <p:nvSpPr>
            <p:cNvPr id="9258" name="Oval 39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59" name="Text Box 40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Verv</a:t>
              </a:r>
            </a:p>
          </p:txBody>
        </p:sp>
      </p:grpSp>
      <p:sp>
        <p:nvSpPr>
          <p:cNvPr id="9224" name="Line 41"/>
          <p:cNvSpPr>
            <a:spLocks noChangeShapeType="1"/>
          </p:cNvSpPr>
          <p:nvPr/>
        </p:nvSpPr>
        <p:spPr bwMode="auto">
          <a:xfrm flipV="1">
            <a:off x="5591670" y="29971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5" name="Line 42"/>
          <p:cNvSpPr>
            <a:spLocks noChangeShapeType="1"/>
          </p:cNvSpPr>
          <p:nvPr/>
        </p:nvSpPr>
        <p:spPr bwMode="auto">
          <a:xfrm flipH="1" flipV="1">
            <a:off x="3504108" y="2276376"/>
            <a:ext cx="1727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6" name="Line 43"/>
          <p:cNvSpPr>
            <a:spLocks noChangeShapeType="1"/>
          </p:cNvSpPr>
          <p:nvPr/>
        </p:nvSpPr>
        <p:spPr bwMode="auto">
          <a:xfrm flipH="1" flipV="1">
            <a:off x="4728070" y="3284437"/>
            <a:ext cx="5032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7" name="Line 44"/>
          <p:cNvSpPr>
            <a:spLocks noChangeShapeType="1"/>
          </p:cNvSpPr>
          <p:nvPr/>
        </p:nvSpPr>
        <p:spPr bwMode="auto">
          <a:xfrm flipH="1">
            <a:off x="4078784" y="4005163"/>
            <a:ext cx="9366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8" name="Line 45"/>
          <p:cNvSpPr>
            <a:spLocks noChangeShapeType="1"/>
          </p:cNvSpPr>
          <p:nvPr/>
        </p:nvSpPr>
        <p:spPr bwMode="auto">
          <a:xfrm flipH="1">
            <a:off x="4439146" y="4292501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9" name="Line 46"/>
          <p:cNvSpPr>
            <a:spLocks noChangeShapeType="1"/>
          </p:cNvSpPr>
          <p:nvPr/>
        </p:nvSpPr>
        <p:spPr bwMode="auto">
          <a:xfrm>
            <a:off x="5663109" y="4365526"/>
            <a:ext cx="730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0" name="Line 47"/>
          <p:cNvSpPr>
            <a:spLocks noChangeShapeType="1"/>
          </p:cNvSpPr>
          <p:nvPr/>
        </p:nvSpPr>
        <p:spPr bwMode="auto">
          <a:xfrm>
            <a:off x="6023470" y="4221063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1" name="Line 48"/>
          <p:cNvSpPr>
            <a:spLocks noChangeShapeType="1"/>
          </p:cNvSpPr>
          <p:nvPr/>
        </p:nvSpPr>
        <p:spPr bwMode="auto">
          <a:xfrm flipV="1">
            <a:off x="6167933" y="3500337"/>
            <a:ext cx="7921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2" name="Line 49"/>
          <p:cNvSpPr>
            <a:spLocks noChangeShapeType="1"/>
          </p:cNvSpPr>
          <p:nvPr/>
        </p:nvSpPr>
        <p:spPr bwMode="auto">
          <a:xfrm flipV="1">
            <a:off x="5879009" y="2565301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3" name="Line 50"/>
          <p:cNvSpPr>
            <a:spLocks noChangeShapeType="1"/>
          </p:cNvSpPr>
          <p:nvPr/>
        </p:nvSpPr>
        <p:spPr bwMode="auto">
          <a:xfrm>
            <a:off x="7391896" y="4868762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4" name="Line 51"/>
          <p:cNvSpPr>
            <a:spLocks noChangeShapeType="1"/>
          </p:cNvSpPr>
          <p:nvPr/>
        </p:nvSpPr>
        <p:spPr bwMode="auto">
          <a:xfrm flipV="1">
            <a:off x="6383834" y="5373587"/>
            <a:ext cx="20161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5" name="Line 52"/>
          <p:cNvSpPr>
            <a:spLocks noChangeShapeType="1"/>
          </p:cNvSpPr>
          <p:nvPr/>
        </p:nvSpPr>
        <p:spPr bwMode="auto">
          <a:xfrm flipV="1">
            <a:off x="8039596" y="2781200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6" name="Line 53"/>
          <p:cNvSpPr>
            <a:spLocks noChangeShapeType="1"/>
          </p:cNvSpPr>
          <p:nvPr/>
        </p:nvSpPr>
        <p:spPr bwMode="auto">
          <a:xfrm>
            <a:off x="7823695" y="2349401"/>
            <a:ext cx="6477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9237" name="Group 29"/>
          <p:cNvGrpSpPr>
            <a:grpSpLocks/>
          </p:cNvGrpSpPr>
          <p:nvPr/>
        </p:nvGrpSpPr>
        <p:grpSpPr bwMode="auto">
          <a:xfrm>
            <a:off x="8471396" y="2204938"/>
            <a:ext cx="1152525" cy="720725"/>
            <a:chOff x="2517" y="1933"/>
            <a:chExt cx="726" cy="454"/>
          </a:xfrm>
        </p:grpSpPr>
        <p:sp>
          <p:nvSpPr>
            <p:cNvPr id="9256" name="Oval 30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57" name="Text Box 31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Korps A</a:t>
              </a:r>
            </a:p>
          </p:txBody>
        </p:sp>
      </p:grpSp>
      <p:grpSp>
        <p:nvGrpSpPr>
          <p:cNvPr id="9238" name="Group 32"/>
          <p:cNvGrpSpPr>
            <a:grpSpLocks/>
          </p:cNvGrpSpPr>
          <p:nvPr/>
        </p:nvGrpSpPr>
        <p:grpSpPr bwMode="auto">
          <a:xfrm>
            <a:off x="8328521" y="4868763"/>
            <a:ext cx="1152525" cy="720725"/>
            <a:chOff x="2517" y="1933"/>
            <a:chExt cx="726" cy="454"/>
          </a:xfrm>
        </p:grpSpPr>
        <p:sp>
          <p:nvSpPr>
            <p:cNvPr id="9254" name="Oval 33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55" name="Text Box 34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Korps B</a:t>
              </a:r>
            </a:p>
          </p:txBody>
        </p:sp>
      </p:grpSp>
      <p:grpSp>
        <p:nvGrpSpPr>
          <p:cNvPr id="9239" name="Group 7"/>
          <p:cNvGrpSpPr>
            <a:grpSpLocks/>
          </p:cNvGrpSpPr>
          <p:nvPr/>
        </p:nvGrpSpPr>
        <p:grpSpPr bwMode="auto">
          <a:xfrm>
            <a:off x="5015409" y="3644801"/>
            <a:ext cx="1152525" cy="720725"/>
            <a:chOff x="2517" y="1933"/>
            <a:chExt cx="726" cy="454"/>
          </a:xfrm>
        </p:grpSpPr>
        <p:sp>
          <p:nvSpPr>
            <p:cNvPr id="9252" name="Oval 6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53" name="Text Box 5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PERSON</a:t>
              </a:r>
            </a:p>
          </p:txBody>
        </p:sp>
      </p:grpSp>
      <p:grpSp>
        <p:nvGrpSpPr>
          <p:cNvPr id="9240" name="Group 11"/>
          <p:cNvGrpSpPr>
            <a:grpSpLocks/>
          </p:cNvGrpSpPr>
          <p:nvPr/>
        </p:nvGrpSpPr>
        <p:grpSpPr bwMode="auto">
          <a:xfrm>
            <a:off x="6887071" y="2997101"/>
            <a:ext cx="1152525" cy="720725"/>
            <a:chOff x="2517" y="1933"/>
            <a:chExt cx="726" cy="454"/>
          </a:xfrm>
        </p:grpSpPr>
        <p:sp>
          <p:nvSpPr>
            <p:cNvPr id="9250" name="Oval 12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51" name="Text Box 13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Medlem</a:t>
              </a:r>
            </a:p>
          </p:txBody>
        </p:sp>
      </p:grpSp>
      <p:grpSp>
        <p:nvGrpSpPr>
          <p:cNvPr id="9241" name="Group 35"/>
          <p:cNvGrpSpPr>
            <a:grpSpLocks/>
          </p:cNvGrpSpPr>
          <p:nvPr/>
        </p:nvGrpSpPr>
        <p:grpSpPr bwMode="auto">
          <a:xfrm>
            <a:off x="6671171" y="1989038"/>
            <a:ext cx="1152525" cy="720725"/>
            <a:chOff x="2517" y="1933"/>
            <a:chExt cx="726" cy="454"/>
          </a:xfrm>
        </p:grpSpPr>
        <p:sp>
          <p:nvSpPr>
            <p:cNvPr id="9248" name="Oval 36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49" name="Text Box 37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Verv</a:t>
              </a:r>
            </a:p>
          </p:txBody>
        </p:sp>
      </p:grpSp>
      <p:grpSp>
        <p:nvGrpSpPr>
          <p:cNvPr id="9242" name="Group 17"/>
          <p:cNvGrpSpPr>
            <a:grpSpLocks/>
          </p:cNvGrpSpPr>
          <p:nvPr/>
        </p:nvGrpSpPr>
        <p:grpSpPr bwMode="auto">
          <a:xfrm>
            <a:off x="3720009" y="2709763"/>
            <a:ext cx="1152525" cy="720725"/>
            <a:chOff x="2517" y="1933"/>
            <a:chExt cx="726" cy="454"/>
          </a:xfrm>
        </p:grpSpPr>
        <p:sp>
          <p:nvSpPr>
            <p:cNvPr id="9246" name="Oval 18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47" name="Text Box 19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Kurs 1</a:t>
              </a:r>
            </a:p>
          </p:txBody>
        </p:sp>
      </p:grpSp>
      <p:grpSp>
        <p:nvGrpSpPr>
          <p:cNvPr id="9243" name="Group 23"/>
          <p:cNvGrpSpPr>
            <a:grpSpLocks/>
          </p:cNvGrpSpPr>
          <p:nvPr/>
        </p:nvGrpSpPr>
        <p:grpSpPr bwMode="auto">
          <a:xfrm>
            <a:off x="3359645" y="4941788"/>
            <a:ext cx="1441450" cy="720725"/>
            <a:chOff x="2517" y="1933"/>
            <a:chExt cx="726" cy="454"/>
          </a:xfrm>
        </p:grpSpPr>
        <p:sp>
          <p:nvSpPr>
            <p:cNvPr id="9244" name="Oval 24"/>
            <p:cNvSpPr>
              <a:spLocks noChangeArrowheads="1"/>
            </p:cNvSpPr>
            <p:nvPr/>
          </p:nvSpPr>
          <p:spPr bwMode="auto">
            <a:xfrm>
              <a:off x="2517" y="1933"/>
              <a:ext cx="726" cy="45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9245" name="Text Box 25"/>
            <p:cNvSpPr txBox="1">
              <a:spLocks noChangeArrowheads="1"/>
            </p:cNvSpPr>
            <p:nvPr/>
          </p:nvSpPr>
          <p:spPr bwMode="auto">
            <a:xfrm>
              <a:off x="2517" y="2024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nb-NO" altLang="nb-NO" sz="1800"/>
                <a:t>Kompetanse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6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Grunnleggende oppbygging - skjermbildet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2815" t="12390" r="3339" b="4084"/>
          <a:stretch/>
        </p:blipFill>
        <p:spPr>
          <a:xfrm>
            <a:off x="1055440" y="1411097"/>
            <a:ext cx="9577064" cy="6338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6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innhold 2"/>
          <p:cNvSpPr>
            <a:spLocks noGrp="1"/>
          </p:cNvSpPr>
          <p:nvPr>
            <p:ph idx="1"/>
          </p:nvPr>
        </p:nvSpPr>
        <p:spPr>
          <a:xfrm>
            <a:off x="3575720" y="549276"/>
            <a:ext cx="8352928" cy="6119813"/>
          </a:xfrm>
        </p:spPr>
        <p:txBody>
          <a:bodyPr/>
          <a:lstStyle/>
          <a:p>
            <a:r>
              <a:rPr lang="nb-NO" altLang="nb-NO" dirty="0" smtClean="0"/>
              <a:t>Innholdet er avhengig av din rolle</a:t>
            </a:r>
          </a:p>
          <a:p>
            <a:r>
              <a:rPr lang="nb-NO" altLang="nb-NO" dirty="0" smtClean="0"/>
              <a:t>Enkel statistikk</a:t>
            </a:r>
          </a:p>
          <a:p>
            <a:r>
              <a:rPr lang="nb-NO" altLang="nb-NO" dirty="0" smtClean="0"/>
              <a:t>Grunnopplysninger legges inn en sjelden gang</a:t>
            </a:r>
          </a:p>
          <a:p>
            <a:r>
              <a:rPr lang="nb-NO" altLang="nb-NO" dirty="0" smtClean="0"/>
              <a:t>Eiendeler av alle slag</a:t>
            </a:r>
          </a:p>
          <a:p>
            <a:r>
              <a:rPr lang="nb-NO" altLang="nb-NO" dirty="0" smtClean="0"/>
              <a:t>Økonomi/regnskap med mange bilder og muligheter, kasserer ser alle menypunkter</a:t>
            </a:r>
          </a:p>
          <a:p>
            <a:r>
              <a:rPr lang="nb-NO" altLang="nb-NO" dirty="0" smtClean="0"/>
              <a:t>Søknadsregistrering etter hva korpset er berettiget</a:t>
            </a:r>
          </a:p>
          <a:p>
            <a:endParaRPr lang="nb-NO" altLang="nb-NO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8683" r="81026" b="3415"/>
          <a:stretch>
            <a:fillRect/>
          </a:stretch>
        </p:blipFill>
        <p:spPr bwMode="auto">
          <a:xfrm>
            <a:off x="1080368" y="116632"/>
            <a:ext cx="1991296" cy="660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725157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3"/>
          <a:stretch>
            <a:fillRect/>
          </a:stretch>
        </p:blipFill>
        <p:spPr bwMode="auto">
          <a:xfrm>
            <a:off x="1416050" y="4797426"/>
            <a:ext cx="93345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Medlemsregisteret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/>
              <a:t>Viktigste delen av korpsdrift.no for korps, region og organisasjon</a:t>
            </a:r>
          </a:p>
          <a:p>
            <a:r>
              <a:rPr lang="nb-NO" altLang="nb-NO" dirty="0" smtClean="0"/>
              <a:t>All historikk tas vare på</a:t>
            </a:r>
          </a:p>
          <a:p>
            <a:r>
              <a:rPr lang="nb-NO" altLang="nb-NO" dirty="0" smtClean="0"/>
              <a:t>Kan lage egne medlemskategorier</a:t>
            </a:r>
          </a:p>
          <a:p>
            <a:r>
              <a:rPr lang="nb-NO" altLang="nb-NO" dirty="0" smtClean="0"/>
              <a:t>Kan lage egne komiteer</a:t>
            </a:r>
          </a:p>
          <a:p>
            <a:r>
              <a:rPr lang="nb-NO" altLang="nb-NO" dirty="0" smtClean="0"/>
              <a:t>Verv styrer roller/tilgang</a:t>
            </a:r>
          </a:p>
        </p:txBody>
      </p:sp>
    </p:spTree>
    <p:extLst>
      <p:ext uri="{BB962C8B-B14F-4D97-AF65-F5344CB8AC3E}">
        <p14:creationId xmlns:p14="http://schemas.microsoft.com/office/powerpoint/2010/main" val="1448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Eiendeler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/>
              <a:t>Er laget register for instrumenter, uniformer og rekvisita </a:t>
            </a:r>
          </a:p>
          <a:p>
            <a:r>
              <a:rPr lang="nb-NO" altLang="nb-NO" dirty="0" smtClean="0"/>
              <a:t>Var tidlig ferdig og så litt ”glemt”, så har kommet en del forbedringer i det siste</a:t>
            </a:r>
          </a:p>
          <a:p>
            <a:r>
              <a:rPr lang="nb-NO" altLang="nb-NO" dirty="0" smtClean="0"/>
              <a:t>Instrument/uniform/rekvisita er stort sett like register</a:t>
            </a:r>
          </a:p>
        </p:txBody>
      </p:sp>
    </p:spTree>
    <p:extLst>
      <p:ext uri="{BB962C8B-B14F-4D97-AF65-F5344CB8AC3E}">
        <p14:creationId xmlns:p14="http://schemas.microsoft.com/office/powerpoint/2010/main" val="794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Økonomiløsning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mtClean="0"/>
              <a:t>Laget for å fungerer for de fleste korps</a:t>
            </a:r>
          </a:p>
          <a:p>
            <a:r>
              <a:rPr lang="nb-NO" altLang="nb-NO" smtClean="0"/>
              <a:t>Bevisst tatt vekk funksjoner, spesielt de som bare gagner de aller største korpsene</a:t>
            </a:r>
          </a:p>
          <a:p>
            <a:r>
              <a:rPr lang="nb-NO" altLang="nb-NO" smtClean="0"/>
              <a:t>Forenklet en del begrep samtidig som det er fullverdig regnskapsføring</a:t>
            </a:r>
          </a:p>
          <a:p>
            <a:r>
              <a:rPr lang="nb-NO" altLang="nb-NO" smtClean="0"/>
              <a:t>Kasserer har full tilgang</a:t>
            </a:r>
          </a:p>
        </p:txBody>
      </p:sp>
    </p:spTree>
    <p:extLst>
      <p:ext uri="{BB962C8B-B14F-4D97-AF65-F5344CB8AC3E}">
        <p14:creationId xmlns:p14="http://schemas.microsoft.com/office/powerpoint/2010/main" val="32320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Økonomiløsning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mtClean="0"/>
              <a:t>Basert på fakturering med KID, innlesing via sentral avtale og automatisk føring av innbetalinger</a:t>
            </a:r>
          </a:p>
          <a:p>
            <a:r>
              <a:rPr lang="nb-NO" altLang="nb-NO" smtClean="0"/>
              <a:t>Korpset fakturerer, pengene kommer på korpsets konto, innbetalingene føres automatisk, listen med ubetalt blir mindre av seg selv</a:t>
            </a:r>
          </a:p>
          <a:p>
            <a:r>
              <a:rPr lang="nb-NO" altLang="nb-NO" smtClean="0"/>
              <a:t>Kostnader tilknyttet fakturering og OCR</a:t>
            </a:r>
          </a:p>
        </p:txBody>
      </p:sp>
    </p:spTree>
    <p:extLst>
      <p:ext uri="{BB962C8B-B14F-4D97-AF65-F5344CB8AC3E}">
        <p14:creationId xmlns:p14="http://schemas.microsoft.com/office/powerpoint/2010/main" val="1575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enger507x300colou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4000500"/>
            <a:ext cx="4829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Økonomiløsning</a:t>
            </a:r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mtClean="0"/>
              <a:t>Fakturering av kontingent, varesalg og kurs/aktivitet</a:t>
            </a:r>
          </a:p>
          <a:p>
            <a:r>
              <a:rPr lang="nb-NO" altLang="nb-NO" smtClean="0"/>
              <a:t>Rapporter som både kasserer og styremedlemmer har tilgang til</a:t>
            </a:r>
          </a:p>
          <a:p>
            <a:r>
              <a:rPr lang="nb-NO" altLang="nb-NO" smtClean="0"/>
              <a:t>Enkel påminnelse og purring</a:t>
            </a:r>
          </a:p>
        </p:txBody>
      </p:sp>
    </p:spTree>
    <p:extLst>
      <p:ext uri="{BB962C8B-B14F-4D97-AF65-F5344CB8AC3E}">
        <p14:creationId xmlns:p14="http://schemas.microsoft.com/office/powerpoint/2010/main" val="27159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Økonomiløsning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mtClean="0"/>
              <a:t>Ved kontingentfakturering styrer korpset selv termin, hyppighet og kontingentsatser/linjer</a:t>
            </a:r>
          </a:p>
          <a:p>
            <a:r>
              <a:rPr lang="nb-NO" altLang="nb-NO" smtClean="0"/>
              <a:t>Termin oppdateres basert på hyppighet</a:t>
            </a:r>
          </a:p>
          <a:p>
            <a:r>
              <a:rPr lang="nb-NO" altLang="nb-NO" smtClean="0"/>
              <a:t>Alle fakturaer primært som epostfaktura</a:t>
            </a:r>
          </a:p>
        </p:txBody>
      </p:sp>
    </p:spTree>
    <p:extLst>
      <p:ext uri="{BB962C8B-B14F-4D97-AF65-F5344CB8AC3E}">
        <p14:creationId xmlns:p14="http://schemas.microsoft.com/office/powerpoint/2010/main" val="1059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Kursløsning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/>
              <a:t>Stor og kompleks modul</a:t>
            </a:r>
          </a:p>
          <a:p>
            <a:r>
              <a:rPr lang="nb-NO" altLang="nb-NO" dirty="0" smtClean="0"/>
              <a:t>Skal kunne dekke alt fra gruppeøvinger til landsfestivaler</a:t>
            </a:r>
          </a:p>
          <a:p>
            <a:r>
              <a:rPr lang="nb-NO" altLang="nb-NO" dirty="0" smtClean="0"/>
              <a:t>To veier inn, enten menypunkt «Øvelse» eller menypunkt «Kurs»</a:t>
            </a:r>
          </a:p>
          <a:p>
            <a:r>
              <a:rPr lang="nb-NO" altLang="nb-NO" dirty="0" smtClean="0"/>
              <a:t>Øvelse er med mindre kompleksitet</a:t>
            </a:r>
          </a:p>
          <a:p>
            <a:r>
              <a:rPr lang="nb-NO" altLang="nb-NO" dirty="0" smtClean="0"/>
              <a:t>Ulike moduser alt etter kurstype</a:t>
            </a:r>
          </a:p>
        </p:txBody>
      </p:sp>
    </p:spTree>
    <p:extLst>
      <p:ext uri="{BB962C8B-B14F-4D97-AF65-F5344CB8AC3E}">
        <p14:creationId xmlns:p14="http://schemas.microsoft.com/office/powerpoint/2010/main" val="2423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Dagens plan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trike="sngStrike" dirty="0"/>
              <a:t>Grunnfunksjonene i korpsdrift.no</a:t>
            </a:r>
          </a:p>
          <a:p>
            <a:r>
              <a:rPr lang="nb-NO" altLang="nb-NO" strike="sngStrike" dirty="0"/>
              <a:t>Nyeste oppdateringene</a:t>
            </a:r>
          </a:p>
          <a:p>
            <a:r>
              <a:rPr lang="nb-NO" altLang="nb-NO" strike="sngStrike" dirty="0"/>
              <a:t>Liten pause</a:t>
            </a:r>
          </a:p>
          <a:p>
            <a:r>
              <a:rPr lang="nb-NO" altLang="nb-NO" dirty="0" smtClean="0"/>
              <a:t>Workshop </a:t>
            </a:r>
            <a:r>
              <a:rPr lang="nb-NO" altLang="nb-NO" dirty="0"/>
              <a:t>basert på </a:t>
            </a:r>
            <a:r>
              <a:rPr lang="nb-NO" altLang="nb-NO" dirty="0" smtClean="0"/>
              <a:t>ønsker og innkomne spørsmål</a:t>
            </a:r>
            <a:endParaRPr lang="nb-NO" altLang="nb-NO" dirty="0"/>
          </a:p>
          <a:p>
            <a:r>
              <a:rPr lang="nb-NO" altLang="nb-NO" dirty="0" smtClean="0"/>
              <a:t>Støtteordninger – Hvilke og </a:t>
            </a:r>
            <a:r>
              <a:rPr lang="nb-NO" altLang="nb-NO" smtClean="0"/>
              <a:t>hvordan søke?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7094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Kursløsning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/>
              <a:t>Mest aktuelt for dere pr nå er påmelding til enkelte større aktiviteter</a:t>
            </a:r>
          </a:p>
          <a:p>
            <a:r>
              <a:rPr lang="nb-NO" altLang="nb-NO" dirty="0" smtClean="0"/>
              <a:t>Og å sette opp korpsets egne aktiviteter/øvelser</a:t>
            </a:r>
          </a:p>
          <a:p>
            <a:r>
              <a:rPr lang="nb-NO" altLang="nb-NO" dirty="0" smtClean="0"/>
              <a:t>Muligheten for å sette opp egne kurs er åpnet</a:t>
            </a:r>
          </a:p>
        </p:txBody>
      </p:sp>
    </p:spTree>
    <p:extLst>
      <p:ext uri="{BB962C8B-B14F-4D97-AF65-F5344CB8AC3E}">
        <p14:creationId xmlns:p14="http://schemas.microsoft.com/office/powerpoint/2010/main" val="25559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ctrTitle"/>
          </p:nvPr>
        </p:nvSpPr>
        <p:spPr>
          <a:xfrm>
            <a:off x="914400" y="1556792"/>
            <a:ext cx="10363200" cy="1470025"/>
          </a:xfrm>
        </p:spPr>
        <p:txBody>
          <a:bodyPr/>
          <a:lstStyle/>
          <a:p>
            <a:r>
              <a:rPr lang="nb-NO" altLang="nb-NO" dirty="0" smtClean="0"/>
              <a:t>For de som er erfarne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895600" y="2780928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nb-NO" dirty="0" smtClean="0"/>
              <a:t>-justeringer siste tiden</a:t>
            </a:r>
            <a:endParaRPr lang="nb-NO" dirty="0"/>
          </a:p>
        </p:txBody>
      </p:sp>
      <p:pic>
        <p:nvPicPr>
          <p:cNvPr id="21508" name="Picture 2" descr="P:\rotemappe\lunch_p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91440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26876"/>
            <a:ext cx="11277600" cy="1143000"/>
          </a:xfrm>
        </p:spPr>
        <p:txBody>
          <a:bodyPr/>
          <a:lstStyle/>
          <a:p>
            <a:r>
              <a:rPr lang="nb-NO" dirty="0" smtClean="0"/>
              <a:t>Mange endringer instrumentregister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Utlånshistorikk</a:t>
            </a:r>
          </a:p>
          <a:p>
            <a:r>
              <a:rPr lang="nb-NO" dirty="0" smtClean="0"/>
              <a:t>Registrere eier</a:t>
            </a:r>
          </a:p>
          <a:p>
            <a:r>
              <a:rPr lang="nb-NO" dirty="0" smtClean="0"/>
              <a:t>Filvedlegg</a:t>
            </a:r>
          </a:p>
          <a:p>
            <a:r>
              <a:rPr lang="nb-NO" dirty="0" smtClean="0"/>
              <a:t>Sette inaktivt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595" t="23142" r="23567" b="12872"/>
          <a:stretch/>
        </p:blipFill>
        <p:spPr>
          <a:xfrm>
            <a:off x="4943872" y="1124745"/>
            <a:ext cx="6062897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5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dirty="0" smtClean="0"/>
              <a:t>Medlemsbilde med dokument </a:t>
            </a:r>
            <a:r>
              <a:rPr lang="nb-NO" dirty="0"/>
              <a:t>o</a:t>
            </a:r>
            <a:r>
              <a:rPr lang="nb-NO" dirty="0" smtClean="0"/>
              <a:t>g info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Mulighet for å </a:t>
            </a:r>
            <a:br>
              <a:rPr lang="nb-NO" dirty="0" smtClean="0"/>
            </a:br>
            <a:r>
              <a:rPr lang="nb-NO" dirty="0" smtClean="0"/>
              <a:t>knytte dokument </a:t>
            </a:r>
            <a:br>
              <a:rPr lang="nb-NO" dirty="0" smtClean="0"/>
            </a:br>
            <a:r>
              <a:rPr lang="nb-NO" dirty="0" smtClean="0"/>
              <a:t>til medlem</a:t>
            </a:r>
          </a:p>
          <a:p>
            <a:r>
              <a:rPr lang="nb-NO" dirty="0" smtClean="0"/>
              <a:t>Kan vise koblet </a:t>
            </a:r>
            <a:br>
              <a:rPr lang="nb-NO" dirty="0" smtClean="0"/>
            </a:br>
            <a:r>
              <a:rPr lang="nb-NO" dirty="0" smtClean="0"/>
              <a:t>info fra </a:t>
            </a:r>
            <a:br>
              <a:rPr lang="nb-NO" dirty="0" smtClean="0"/>
            </a:br>
            <a:r>
              <a:rPr lang="nb-NO" dirty="0" smtClean="0"/>
              <a:t>medlemsbildet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341" t="20806" r="23422" b="29256"/>
          <a:stretch/>
        </p:blipFill>
        <p:spPr>
          <a:xfrm>
            <a:off x="6208281" y="1342945"/>
            <a:ext cx="5899879" cy="3092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t="13891" r="43503" b="55378"/>
          <a:stretch/>
        </p:blipFill>
        <p:spPr>
          <a:xfrm>
            <a:off x="4583832" y="4653136"/>
            <a:ext cx="4132853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6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dirty="0" smtClean="0"/>
              <a:t>Flere linjer varesalg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750" t="20806" r="23422" b="43085"/>
          <a:stretch/>
        </p:blipFill>
        <p:spPr>
          <a:xfrm>
            <a:off x="914400" y="1981200"/>
            <a:ext cx="9787361" cy="3680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dirty="0" smtClean="0"/>
              <a:t>Bedre kvitteringer </a:t>
            </a:r>
            <a:r>
              <a:rPr lang="nb-NO" dirty="0" err="1" smtClean="0"/>
              <a:t>sms</a:t>
            </a:r>
            <a:r>
              <a:rPr lang="nb-NO" dirty="0" smtClean="0"/>
              <a:t>/epost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0469" t="20037" r="21650" b="41549"/>
          <a:stretch/>
        </p:blipFill>
        <p:spPr>
          <a:xfrm>
            <a:off x="914400" y="1981200"/>
            <a:ext cx="806500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dirty="0" smtClean="0"/>
              <a:t>Vise timer i deltakerliste VO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6335" t="20037" r="6294" b="40780"/>
          <a:stretch/>
        </p:blipFill>
        <p:spPr>
          <a:xfrm>
            <a:off x="914400" y="1981200"/>
            <a:ext cx="9822594" cy="382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6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Bedre </a:t>
            </a:r>
            <a:r>
              <a:rPr lang="nb-NO" altLang="nb-NO" dirty="0" err="1" smtClean="0"/>
              <a:t>eksportlister</a:t>
            </a:r>
            <a:r>
              <a:rPr lang="nb-NO" altLang="nb-NO" dirty="0" smtClean="0"/>
              <a:t> medlemmer</a:t>
            </a:r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9" y="1196752"/>
            <a:ext cx="9537628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Vise tildelt/utbetalt beløp</a:t>
            </a:r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0480" r="24077" b="26233"/>
          <a:stretch>
            <a:fillRect/>
          </a:stretch>
        </p:blipFill>
        <p:spPr bwMode="auto">
          <a:xfrm>
            <a:off x="914400" y="1538856"/>
            <a:ext cx="8207375" cy="4573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smtClean="0"/>
              <a:t>Endringer årsrapporten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20258" r="23682" b="37090"/>
          <a:stretch/>
        </p:blipFill>
        <p:spPr bwMode="auto">
          <a:xfrm>
            <a:off x="920536" y="1196752"/>
            <a:ext cx="9741647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– så langt 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Bedre kursoversikt</a:t>
            </a: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20354" r="3995" b="26636"/>
          <a:stretch>
            <a:fillRect/>
          </a:stretch>
        </p:blipFill>
        <p:spPr bwMode="auto">
          <a:xfrm>
            <a:off x="916998" y="1700808"/>
            <a:ext cx="983537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Knytte produkt til prosjekt</a:t>
            </a:r>
          </a:p>
        </p:txBody>
      </p:sp>
      <p:sp>
        <p:nvSpPr>
          <p:cNvPr id="2765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0259" r="23843" b="57193"/>
          <a:stretch>
            <a:fillRect/>
          </a:stretch>
        </p:blipFill>
        <p:spPr bwMode="auto">
          <a:xfrm>
            <a:off x="914400" y="1981200"/>
            <a:ext cx="10346904" cy="245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Flere konti for kontingenter og prosjektknytningsmulighet</a:t>
            </a:r>
          </a:p>
        </p:txBody>
      </p:sp>
      <p:sp>
        <p:nvSpPr>
          <p:cNvPr id="2867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20100" r="23514" b="57079"/>
          <a:stretch>
            <a:fillRect/>
          </a:stretch>
        </p:blipFill>
        <p:spPr bwMode="auto">
          <a:xfrm>
            <a:off x="914400" y="1981200"/>
            <a:ext cx="10363200" cy="2481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 å bruke regnskap uten kid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341" t="20805" r="22832" b="43854"/>
          <a:stretch/>
        </p:blipFill>
        <p:spPr>
          <a:xfrm>
            <a:off x="914399" y="1981200"/>
            <a:ext cx="9804457" cy="3608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2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Litt mer som er relativt nytt?</a:t>
            </a:r>
          </a:p>
        </p:txBody>
      </p:sp>
      <p:sp>
        <p:nvSpPr>
          <p:cNvPr id="29699" name="Plassholder for innhold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5257800"/>
          </a:xfrm>
        </p:spPr>
        <p:txBody>
          <a:bodyPr/>
          <a:lstStyle/>
          <a:p>
            <a:r>
              <a:rPr lang="nb-NO" altLang="nb-NO" dirty="0" err="1" smtClean="0"/>
              <a:t>Excelutgaver</a:t>
            </a:r>
            <a:r>
              <a:rPr lang="nb-NO" altLang="nb-NO" dirty="0" smtClean="0"/>
              <a:t> av div regnskapsrapporter</a:t>
            </a:r>
          </a:p>
          <a:p>
            <a:r>
              <a:rPr lang="nb-NO" altLang="nb-NO" dirty="0" smtClean="0"/>
              <a:t>SMS utsendelser – størrelse avsenderfelt</a:t>
            </a:r>
          </a:p>
          <a:p>
            <a:r>
              <a:rPr lang="nb-NO" altLang="nb-NO" dirty="0" smtClean="0"/>
              <a:t>Rydde i begrepene for serier i økonomi</a:t>
            </a:r>
          </a:p>
          <a:p>
            <a:r>
              <a:rPr lang="nb-NO" altLang="nb-NO" dirty="0" smtClean="0"/>
              <a:t>Visning av dokumentarkiv raskere</a:t>
            </a:r>
          </a:p>
          <a:p>
            <a:r>
              <a:rPr lang="nb-NO" altLang="nb-NO" dirty="0" smtClean="0"/>
              <a:t>Visning av korpsstyret på Min Side</a:t>
            </a:r>
          </a:p>
          <a:p>
            <a:r>
              <a:rPr lang="nb-NO" altLang="nb-NO" dirty="0" smtClean="0"/>
              <a:t>Vise foresatte i medlemslisten</a:t>
            </a:r>
          </a:p>
          <a:p>
            <a:r>
              <a:rPr lang="nb-NO" altLang="nb-NO" dirty="0" smtClean="0"/>
              <a:t>Søke på lokal kategori og kommentar</a:t>
            </a:r>
          </a:p>
          <a:p>
            <a:r>
              <a:rPr lang="nb-NO" altLang="nb-NO" dirty="0" smtClean="0"/>
              <a:t>Nytt medlem alderskrav</a:t>
            </a:r>
          </a:p>
          <a:p>
            <a:r>
              <a:rPr lang="nb-NO" altLang="nb-NO" dirty="0" smtClean="0"/>
              <a:t>Fjerne øvelser fra </a:t>
            </a:r>
            <a:r>
              <a:rPr lang="nb-NO" altLang="nb-NO" dirty="0" err="1" smtClean="0"/>
              <a:t>kurslisten</a:t>
            </a:r>
            <a:r>
              <a:rPr lang="nb-NO" altLang="nb-NO" dirty="0" smtClean="0"/>
              <a:t> på min side</a:t>
            </a:r>
          </a:p>
        </p:txBody>
      </p:sp>
    </p:spTree>
    <p:extLst>
      <p:ext uri="{BB962C8B-B14F-4D97-AF65-F5344CB8AC3E}">
        <p14:creationId xmlns:p14="http://schemas.microsoft.com/office/powerpoint/2010/main" val="21186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P:\rotemappe\serie_417881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524" r="1412" b="1530"/>
          <a:stretch/>
        </p:blipFill>
        <p:spPr bwMode="auto">
          <a:xfrm>
            <a:off x="1775521" y="404664"/>
            <a:ext cx="81369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 smtClean="0"/>
              <a:t>Praktiske tips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6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337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Det er opprettet 20 demobrukere i prøvekorpset</a:t>
            </a:r>
          </a:p>
          <a:p>
            <a:r>
              <a:rPr lang="nb-NO" altLang="nb-NO" dirty="0" smtClean="0"/>
              <a:t>Brukernavn eks «demo19»</a:t>
            </a:r>
          </a:p>
          <a:p>
            <a:r>
              <a:rPr lang="nb-NO" altLang="nb-NO" dirty="0" smtClean="0"/>
              <a:t>Passord eks «db19»</a:t>
            </a:r>
          </a:p>
        </p:txBody>
      </p:sp>
    </p:spTree>
    <p:extLst>
      <p:ext uri="{BB962C8B-B14F-4D97-AF65-F5344CB8AC3E}">
        <p14:creationId xmlns:p14="http://schemas.microsoft.com/office/powerpoint/2010/main" val="12720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Nyttige lenker</a:t>
            </a:r>
          </a:p>
        </p:txBody>
      </p:sp>
      <p:sp>
        <p:nvSpPr>
          <p:cNvPr id="348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Ekstern innmelding</a:t>
            </a:r>
          </a:p>
          <a:p>
            <a:pPr lvl="1"/>
            <a:r>
              <a:rPr lang="nb-NO" altLang="nb-NO" dirty="0" smtClean="0">
                <a:hlinkClick r:id="rId2"/>
              </a:rPr>
              <a:t>http://korpsdrift.no/M12p/eksternt/finnlag1.aspx</a:t>
            </a:r>
            <a:endParaRPr lang="nb-NO" altLang="nb-NO" dirty="0" smtClean="0"/>
          </a:p>
          <a:p>
            <a:endParaRPr lang="nb-NO" altLang="nb-NO" dirty="0" smtClean="0"/>
          </a:p>
          <a:p>
            <a:r>
              <a:rPr lang="nb-NO" altLang="nb-NO" dirty="0" smtClean="0"/>
              <a:t>Generell hjelpeside</a:t>
            </a:r>
            <a:endParaRPr lang="nb-NO" altLang="nb-NO" dirty="0" smtClean="0">
              <a:hlinkClick r:id="rId3"/>
            </a:endParaRPr>
          </a:p>
          <a:p>
            <a:pPr lvl="1"/>
            <a:r>
              <a:rPr lang="nb-NO" altLang="nb-NO" dirty="0" smtClean="0">
                <a:hlinkClick r:id="rId4"/>
              </a:rPr>
              <a:t>http://musikkorps.no/korpsdrift-no/hjelp-til-korpsdrift/dokumenter/</a:t>
            </a:r>
            <a:endParaRPr lang="nb-NO" altLang="nb-NO" dirty="0" smtClean="0"/>
          </a:p>
          <a:p>
            <a:pPr marL="457200" lvl="1" indent="0">
              <a:buNone/>
            </a:pPr>
            <a:endParaRPr lang="nb-NO" altLang="nb-NO" dirty="0" smtClean="0"/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974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Spørsmål? Innspill?</a:t>
            </a:r>
          </a:p>
        </p:txBody>
      </p:sp>
      <p:sp>
        <p:nvSpPr>
          <p:cNvPr id="3584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mtClean="0"/>
              <a:t>korpsdrift@musikkorps.no</a:t>
            </a:r>
          </a:p>
        </p:txBody>
      </p:sp>
      <p:pic>
        <p:nvPicPr>
          <p:cNvPr id="35844" name="Picture 2" descr="C:\Users\erlend.NMF\Desktop\140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404766"/>
            <a:ext cx="9144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får jeg denne meldingen?</a:t>
            </a:r>
            <a:endParaRPr lang="nb-NO" dirty="0"/>
          </a:p>
        </p:txBody>
      </p:sp>
      <p:pic>
        <p:nvPicPr>
          <p:cNvPr id="4" name="Bilde 1" descr="cid:6d252f05-63e1-490a-b857-3f98b28829a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782"/>
            <a:ext cx="10305031" cy="37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89202" y="5584626"/>
            <a:ext cx="1036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b-NO" altLang="nb-NO" sz="24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alle musikantene og </a:t>
            </a:r>
            <a:r>
              <a:rPr lang="nb-NO" altLang="nb-NO" sz="24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instrumentene våre forsikret via </a:t>
            </a:r>
            <a:r>
              <a:rPr lang="nb-NO" altLang="nb-NO" sz="24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NMF?</a:t>
            </a:r>
            <a:endParaRPr lang="nb-NO" altLang="nb-NO" sz="24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288973" y="2647633"/>
            <a:ext cx="1101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skal i gang med å bruke regnskapsmodulen. Hvordan vil den være i bruk uten OCR-avtale?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88973" y="2230744"/>
            <a:ext cx="907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Endring av opplysninger på allerede innmeldte medlemmer.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288973" y="1475506"/>
            <a:ext cx="1021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Årsrapportering</a:t>
            </a: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får vi ikke helt til.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289853" y="3384795"/>
            <a:ext cx="912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 av korpsdrift for registrering av gjennomført øving</a:t>
            </a:r>
            <a:r>
              <a:rPr lang="nb-NO" alt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288973" y="105329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Passord er feil, korpsdrift virker ikke, kommer ikke inn?!</a:t>
            </a:r>
            <a:endParaRPr lang="nb-NO" alt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288973" y="1889608"/>
            <a:ext cx="982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VO-midler og </a:t>
            </a:r>
            <a:r>
              <a:rPr lang="nb-NO" alt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momskompensasjon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288973" y="163356"/>
            <a:ext cx="1002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Får man en melding om at noen har registrert seg i korpsdrift via linken </a:t>
            </a: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http://korpsdrift.no/M12p/eksternt/finnlag1.aspx</a:t>
            </a:r>
            <a:r>
              <a:rPr lang="nb-NO" alt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285997" y="4734459"/>
            <a:ext cx="892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man slå sammen profilene til medlemmer som har blitt registrert mer enn en gang i korpsdrift</a:t>
            </a:r>
            <a:r>
              <a:rPr lang="nb-NO" altLang="nb-N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285997" y="3867400"/>
            <a:ext cx="1101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alt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Brukergrensesnittet er ganske dårlig og gammeldags, er det noen planer for å oppgradere korpsdrift og gjøre det mer moderne og brukervennlig?</a:t>
            </a:r>
            <a:endParaRPr lang="nb-NO" altLang="nb-NO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dirty="0" smtClean="0"/>
              <a:t>Men først – noe litt annet…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Tonorapportering</a:t>
            </a:r>
            <a:endParaRPr lang="nb-NO" dirty="0" smtClean="0"/>
          </a:p>
          <a:p>
            <a:pPr lvl="1"/>
            <a:r>
              <a:rPr lang="nb-NO" dirty="0" smtClean="0"/>
              <a:t>Hvorfor?</a:t>
            </a:r>
          </a:p>
          <a:p>
            <a:pPr lvl="1"/>
            <a:r>
              <a:rPr lang="nb-NO" dirty="0" smtClean="0"/>
              <a:t>Hvordan?</a:t>
            </a:r>
          </a:p>
          <a:p>
            <a:pPr lvl="1"/>
            <a:r>
              <a:rPr lang="nb-NO" dirty="0" smtClean="0"/>
              <a:t>Hva dekkes ikke?</a:t>
            </a:r>
          </a:p>
          <a:p>
            <a:r>
              <a:rPr lang="nb-NO" dirty="0" smtClean="0"/>
              <a:t>Andre medlemsfordeler</a:t>
            </a:r>
          </a:p>
          <a:p>
            <a:pPr lvl="1"/>
            <a:r>
              <a:rPr lang="nb-NO" dirty="0" smtClean="0"/>
              <a:t>Choice</a:t>
            </a:r>
          </a:p>
          <a:p>
            <a:pPr lvl="1"/>
            <a:r>
              <a:rPr lang="nb-NO" dirty="0" smtClean="0"/>
              <a:t>Sas</a:t>
            </a:r>
          </a:p>
          <a:p>
            <a:pPr lvl="1"/>
            <a:r>
              <a:rPr lang="nb-NO" dirty="0" smtClean="0"/>
              <a:t>Forsikring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0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10363200" cy="1470025"/>
          </a:xfrm>
        </p:spPr>
        <p:txBody>
          <a:bodyPr/>
          <a:lstStyle/>
          <a:p>
            <a:r>
              <a:rPr lang="nb-NO" altLang="nb-NO" dirty="0" smtClean="0"/>
              <a:t>For de som ikke bruker korpsdrift.no så mye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nb-NO"/>
          </a:p>
        </p:txBody>
      </p:sp>
      <p:pic>
        <p:nvPicPr>
          <p:cNvPr id="7172" name="Picture 2" descr="P:\rotemappe\2013-05-10-lunch_470_slow_far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6992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10363200" cy="1143000"/>
          </a:xfrm>
        </p:spPr>
        <p:txBody>
          <a:bodyPr/>
          <a:lstStyle/>
          <a:p>
            <a:r>
              <a:rPr lang="nb-NO" altLang="nb-NO" dirty="0" smtClean="0"/>
              <a:t>Grunnleggende oppbygging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914400" y="1980000"/>
            <a:ext cx="9934128" cy="4852988"/>
          </a:xfrm>
        </p:spPr>
        <p:txBody>
          <a:bodyPr/>
          <a:lstStyle/>
          <a:p>
            <a:r>
              <a:rPr lang="nb-NO" altLang="nb-NO" dirty="0" smtClean="0"/>
              <a:t>EN database i bunn, men ulike grensesnitt</a:t>
            </a:r>
          </a:p>
          <a:p>
            <a:r>
              <a:rPr lang="nb-NO" altLang="nb-NO" dirty="0" smtClean="0"/>
              <a:t>Korpsdrift.no</a:t>
            </a:r>
          </a:p>
          <a:p>
            <a:pPr lvl="1"/>
            <a:r>
              <a:rPr lang="nb-NO" altLang="nb-NO" dirty="0" smtClean="0"/>
              <a:t>Alle </a:t>
            </a:r>
            <a:r>
              <a:rPr lang="nb-NO" altLang="nb-NO" u="sng" dirty="0" smtClean="0"/>
              <a:t>styre</a:t>
            </a:r>
            <a:r>
              <a:rPr lang="nb-NO" altLang="nb-NO" dirty="0" smtClean="0"/>
              <a:t>medlemmer har tilgang</a:t>
            </a:r>
          </a:p>
          <a:p>
            <a:pPr lvl="1"/>
            <a:r>
              <a:rPr lang="nb-NO" altLang="nb-NO" dirty="0" smtClean="0"/>
              <a:t>Du velger rolle – avhengig av verv</a:t>
            </a:r>
          </a:p>
          <a:p>
            <a:pPr lvl="1"/>
            <a:r>
              <a:rPr lang="nb-NO" altLang="nb-NO" dirty="0" smtClean="0"/>
              <a:t>Jobber med </a:t>
            </a:r>
            <a:r>
              <a:rPr lang="nb-NO" altLang="nb-NO" u="sng" dirty="0" smtClean="0"/>
              <a:t>ett korps</a:t>
            </a:r>
          </a:p>
          <a:p>
            <a:r>
              <a:rPr lang="nb-NO" altLang="nb-NO" dirty="0" smtClean="0"/>
              <a:t>Min side</a:t>
            </a:r>
          </a:p>
          <a:p>
            <a:pPr lvl="1"/>
            <a:r>
              <a:rPr lang="nb-NO" altLang="nb-NO" dirty="0" smtClean="0"/>
              <a:t>Alle har tilgang</a:t>
            </a:r>
          </a:p>
          <a:p>
            <a:pPr lvl="1"/>
            <a:r>
              <a:rPr lang="nb-NO" altLang="nb-NO" dirty="0" smtClean="0"/>
              <a:t>Jobber med </a:t>
            </a:r>
            <a:r>
              <a:rPr lang="nb-NO" altLang="nb-NO" u="sng" dirty="0" smtClean="0"/>
              <a:t>en person </a:t>
            </a:r>
            <a:r>
              <a:rPr lang="nb-NO" altLang="nb-NO" dirty="0" smtClean="0"/>
              <a:t>og alt tilhørende</a:t>
            </a:r>
          </a:p>
          <a:p>
            <a:pPr lvl="1"/>
            <a:r>
              <a:rPr lang="nb-NO" altLang="nb-NO" dirty="0" smtClean="0"/>
              <a:t>Foresatt kan logge på som sitt barn</a:t>
            </a:r>
          </a:p>
          <a:p>
            <a:endParaRPr lang="nb-NO" altLang="nb-NO" dirty="0" smtClean="0"/>
          </a:p>
        </p:txBody>
      </p:sp>
      <p:pic>
        <p:nvPicPr>
          <p:cNvPr id="8196" name="Picture 4" descr="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5937"/>
          <a:stretch>
            <a:fillRect/>
          </a:stretch>
        </p:blipFill>
        <p:spPr bwMode="auto">
          <a:xfrm>
            <a:off x="8338343" y="2761481"/>
            <a:ext cx="37449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ullmåne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688</Words>
  <Application>Microsoft Office PowerPoint</Application>
  <PresentationFormat>Widescreen</PresentationFormat>
  <Paragraphs>142</Paragraphs>
  <Slides>39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Georgia</vt:lpstr>
      <vt:lpstr>Times</vt:lpstr>
      <vt:lpstr>Times New Roman</vt:lpstr>
      <vt:lpstr>Trebuchet MS</vt:lpstr>
      <vt:lpstr>Trebuchet MS Bold</vt:lpstr>
      <vt:lpstr>Blank Presentation</vt:lpstr>
      <vt:lpstr>Korpsdrift.no</vt:lpstr>
      <vt:lpstr>Dagens plan</vt:lpstr>
      <vt:lpstr>Spørsmål – så langt …</vt:lpstr>
      <vt:lpstr>Hvorfor får jeg denne meldingen?</vt:lpstr>
      <vt:lpstr>PowerPoint-presentasjon</vt:lpstr>
      <vt:lpstr>PowerPoint-presentasjon</vt:lpstr>
      <vt:lpstr>Men først – noe litt annet…</vt:lpstr>
      <vt:lpstr>For de som ikke bruker korpsdrift.no så mye</vt:lpstr>
      <vt:lpstr>Grunnleggende oppbygging</vt:lpstr>
      <vt:lpstr>Grunnleggende oppbygging</vt:lpstr>
      <vt:lpstr>Grunnleggende oppbygging - skjermbildet</vt:lpstr>
      <vt:lpstr>PowerPoint-presentasjon</vt:lpstr>
      <vt:lpstr>Medlemsregisteret</vt:lpstr>
      <vt:lpstr>Eiendeler</vt:lpstr>
      <vt:lpstr>Økonomiløsning</vt:lpstr>
      <vt:lpstr>Økonomiløsning</vt:lpstr>
      <vt:lpstr>Økonomiløsning</vt:lpstr>
      <vt:lpstr>Økonomiløsning</vt:lpstr>
      <vt:lpstr>Kursløsning</vt:lpstr>
      <vt:lpstr>Kursløsning</vt:lpstr>
      <vt:lpstr>For de som er erfarne</vt:lpstr>
      <vt:lpstr>Mange endringer instrumentregister</vt:lpstr>
      <vt:lpstr>Medlemsbilde med dokument og info</vt:lpstr>
      <vt:lpstr>Flere linjer varesalg</vt:lpstr>
      <vt:lpstr>Bedre kvitteringer sms/epost</vt:lpstr>
      <vt:lpstr>Vise timer i deltakerliste VO</vt:lpstr>
      <vt:lpstr>Bedre eksportlister medlemmer</vt:lpstr>
      <vt:lpstr>Vise tildelt/utbetalt beløp</vt:lpstr>
      <vt:lpstr>Endringer årsrapporten</vt:lpstr>
      <vt:lpstr>Bedre kursoversikt</vt:lpstr>
      <vt:lpstr>Knytte produkt til prosjekt</vt:lpstr>
      <vt:lpstr>Flere konti for kontingenter og prosjektknytningsmulighet</vt:lpstr>
      <vt:lpstr>Mulig å bruke regnskap uten kid</vt:lpstr>
      <vt:lpstr>Litt mer som er relativt nytt?</vt:lpstr>
      <vt:lpstr>PowerPoint-presentasjon</vt:lpstr>
      <vt:lpstr>Praktiske tips</vt:lpstr>
      <vt:lpstr>PowerPoint-presentasjon</vt:lpstr>
      <vt:lpstr>Nyttige lenker</vt:lpstr>
      <vt:lpstr>Spørsmål? Innspill?</vt:lpstr>
    </vt:vector>
  </TitlesOfParts>
  <Company>OKTAN Alfa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Johannes Hoff Holmedahl</dc:creator>
  <cp:lastModifiedBy>Odd Petter Saltnes</cp:lastModifiedBy>
  <cp:revision>47</cp:revision>
  <dcterms:created xsi:type="dcterms:W3CDTF">2009-05-14T09:11:03Z</dcterms:created>
  <dcterms:modified xsi:type="dcterms:W3CDTF">2017-04-22T12:59:46Z</dcterms:modified>
</cp:coreProperties>
</file>