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3" r:id="rId5"/>
    <p:sldId id="260" r:id="rId6"/>
    <p:sldId id="266" r:id="rId7"/>
    <p:sldId id="256" r:id="rId8"/>
    <p:sldId id="267" r:id="rId9"/>
    <p:sldId id="268" r:id="rId10"/>
    <p:sldId id="269" r:id="rId11"/>
    <p:sldId id="262" r:id="rId12"/>
    <p:sldId id="265" r:id="rId13"/>
    <p:sldId id="272" r:id="rId14"/>
    <p:sldId id="270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761E"/>
    <a:srgbClr val="F56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44"/>
  </p:normalViewPr>
  <p:slideViewPr>
    <p:cSldViewPr snapToGrid="0">
      <p:cViewPr varScale="1">
        <p:scale>
          <a:sx n="116" d="100"/>
          <a:sy n="116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7900B-9524-4D9B-B458-4CE1BF3AB12B}" type="datetimeFigureOut">
              <a:t>27.05.2024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2551A-2E7E-4A29-B2F8-074437515F80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5019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yg.no/forsikringer/fordeler-hos-tryg/bruk-medlemsfordelene-dine/nmf.html?channel_mkt=referring_domain&amp;division_mkt=privat&amp;purpose_mkt=annet&amp;partner_mkt=nmf&amp;source_mkt=musikkorps.no&amp;medium_mkt=text_link&amp;name_mkt=nmf_medlemsfordeler&amp;product_mkt=ingen_produkt&amp;content_mkt=nmf_lesmer&amp;month_mkt=always_o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Velkommen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til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intrumentkarusell</a:t>
            </a:r>
            <a:r>
              <a:rPr lang="en-US">
                <a:cs typeface="Calibri"/>
              </a:rPr>
              <a:t>!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Noen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har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erfaring</a:t>
            </a:r>
            <a:r>
              <a:rPr lang="en-US">
                <a:cs typeface="Calibri"/>
              </a:rPr>
              <a:t> med </a:t>
            </a:r>
            <a:r>
              <a:rPr lang="en-US" err="1">
                <a:cs typeface="Calibri"/>
              </a:rPr>
              <a:t>korps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fra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før</a:t>
            </a:r>
            <a:r>
              <a:rPr lang="en-US">
                <a:cs typeface="Calibri"/>
              </a:rPr>
              <a:t>?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Introdusere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filmen</a:t>
            </a:r>
            <a:r>
              <a:rPr lang="en-US">
                <a:cs typeface="Calibri"/>
              </a:rPr>
              <a:t>. Memory lane for </a:t>
            </a:r>
            <a:r>
              <a:rPr lang="en-US" err="1">
                <a:cs typeface="Calibri"/>
              </a:rPr>
              <a:t>noen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god </a:t>
            </a:r>
            <a:r>
              <a:rPr lang="en-US" err="1">
                <a:cs typeface="Calibri"/>
              </a:rPr>
              <a:t>introduksjon</a:t>
            </a:r>
            <a:r>
              <a:rPr lang="en-US">
                <a:cs typeface="Calibri"/>
              </a:rPr>
              <a:t> for </a:t>
            </a:r>
            <a:r>
              <a:rPr lang="en-US" err="1">
                <a:cs typeface="Calibri"/>
              </a:rPr>
              <a:t>andre</a:t>
            </a:r>
            <a:r>
              <a:rPr lang="en-US">
                <a:cs typeface="Calibri"/>
              </a:rPr>
              <a:t>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551A-2E7E-4A29-B2F8-074437515F80}" type="slidenum"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9944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Del </a:t>
            </a:r>
            <a:r>
              <a:rPr lang="en-US" err="1">
                <a:cs typeface="Calibri"/>
              </a:rPr>
              <a:t>ut</a:t>
            </a:r>
            <a:r>
              <a:rPr lang="en-US">
                <a:cs typeface="Calibri"/>
              </a:rPr>
              <a:t> </a:t>
            </a:r>
            <a:r>
              <a:rPr lang="en-US" i="1" err="1">
                <a:cs typeface="Calibri"/>
              </a:rPr>
              <a:t>Velkommen</a:t>
            </a:r>
            <a:r>
              <a:rPr lang="en-US" i="1">
                <a:cs typeface="Calibri"/>
              </a:rPr>
              <a:t> </a:t>
            </a:r>
            <a:r>
              <a:rPr lang="en-US" i="1" err="1">
                <a:cs typeface="Calibri"/>
              </a:rPr>
              <a:t>til</a:t>
            </a:r>
            <a:r>
              <a:rPr lang="en-US" i="1">
                <a:cs typeface="Calibri"/>
              </a:rPr>
              <a:t> </a:t>
            </a:r>
            <a:r>
              <a:rPr lang="en-US" i="1" err="1">
                <a:cs typeface="Calibri"/>
              </a:rPr>
              <a:t>korpset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brev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551A-2E7E-4A29-B2F8-074437515F80}" type="slidenum"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0625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Takk</a:t>
            </a:r>
            <a:r>
              <a:rPr lang="en-US">
                <a:cs typeface="Calibri"/>
              </a:rPr>
              <a:t> for I </a:t>
            </a:r>
            <a:r>
              <a:rPr lang="en-US" err="1">
                <a:cs typeface="Calibri"/>
              </a:rPr>
              <a:t>kveld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551A-2E7E-4A29-B2F8-074437515F80}" type="slidenum"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7728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Antall  </a:t>
            </a:r>
            <a:r>
              <a:rPr lang="en-US" err="1">
                <a:cs typeface="Calibri"/>
              </a:rPr>
              <a:t>musikanter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  </a:t>
            </a:r>
            <a:r>
              <a:rPr lang="en-US" err="1">
                <a:cs typeface="Calibri"/>
              </a:rPr>
              <a:t>antall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ledere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jobber med </a:t>
            </a:r>
            <a:r>
              <a:rPr lang="en-US" err="1">
                <a:cs typeface="Calibri"/>
              </a:rPr>
              <a:t>korpset</a:t>
            </a:r>
            <a:r>
              <a:rPr lang="en-US">
                <a:cs typeface="Calibri"/>
              </a:rPr>
              <a:t> I </a:t>
            </a:r>
            <a:r>
              <a:rPr lang="en-US" err="1">
                <a:cs typeface="Calibri"/>
              </a:rPr>
              <a:t>dag</a:t>
            </a:r>
          </a:p>
          <a:p>
            <a:r>
              <a:rPr lang="en-US" err="1">
                <a:cs typeface="Calibri"/>
              </a:rPr>
              <a:t>Beskriv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veien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fra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aspirantkorps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til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hovedkorps</a:t>
            </a:r>
            <a:r>
              <a:rPr lang="en-US">
                <a:cs typeface="Calibri"/>
              </a:rPr>
              <a:t> </a:t>
            </a:r>
          </a:p>
          <a:p>
            <a:r>
              <a:rPr lang="en-US" err="1">
                <a:cs typeface="Calibri"/>
              </a:rPr>
              <a:t>Alderspennet</a:t>
            </a:r>
            <a:r>
              <a:rPr lang="en-US">
                <a:cs typeface="Calibri"/>
              </a:rPr>
              <a:t>. De </a:t>
            </a:r>
            <a:r>
              <a:rPr lang="en-US" err="1">
                <a:cs typeface="Calibri"/>
              </a:rPr>
              <a:t>eldre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støttespillere</a:t>
            </a:r>
            <a:r>
              <a:rPr lang="en-US">
                <a:cs typeface="Calibri"/>
              </a:rPr>
              <a:t> for de </a:t>
            </a:r>
            <a:r>
              <a:rPr lang="en-US" err="1">
                <a:cs typeface="Calibri"/>
              </a:rPr>
              <a:t>yngre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Musikantene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blir</a:t>
            </a:r>
            <a:r>
              <a:rPr lang="en-US">
                <a:cs typeface="Calibri"/>
              </a:rPr>
              <a:t> I </a:t>
            </a:r>
            <a:r>
              <a:rPr lang="en-US" err="1">
                <a:cs typeface="Calibri"/>
              </a:rPr>
              <a:t>korpset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fordi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finner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venner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utvikler</a:t>
            </a:r>
            <a:r>
              <a:rPr lang="en-US">
                <a:cs typeface="Calibri"/>
              </a:rPr>
              <a:t> seg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instrument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liker </a:t>
            </a:r>
            <a:r>
              <a:rPr lang="en-US" err="1">
                <a:cs typeface="Calibri"/>
              </a:rPr>
              <a:t>repertoaret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Høydepunktene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konserter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seminarer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turer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kurs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konkurranser</a:t>
            </a:r>
            <a:r>
              <a:rPr lang="en-US">
                <a:cs typeface="Calibri"/>
              </a:rPr>
              <a:t> – </a:t>
            </a:r>
            <a:r>
              <a:rPr lang="en-US" err="1">
                <a:cs typeface="Calibri"/>
              </a:rPr>
              <a:t>Trivsel</a:t>
            </a:r>
            <a:r>
              <a:rPr lang="en-US">
                <a:cs typeface="Calibri"/>
              </a:rPr>
              <a:t> I </a:t>
            </a:r>
            <a:r>
              <a:rPr lang="en-US" err="1">
                <a:cs typeface="Calibri"/>
              </a:rPr>
              <a:t>hverdagen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likevel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aller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viktigst</a:t>
            </a:r>
            <a:r>
              <a:rPr lang="en-US">
                <a:cs typeface="Calibri"/>
              </a:rPr>
              <a:t>.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jobber </a:t>
            </a:r>
            <a:r>
              <a:rPr lang="en-US" err="1">
                <a:cs typeface="Calibri"/>
              </a:rPr>
              <a:t>korpset</a:t>
            </a:r>
            <a:r>
              <a:rPr lang="en-US">
                <a:cs typeface="Calibri"/>
              </a:rPr>
              <a:t> mot </a:t>
            </a:r>
            <a:r>
              <a:rPr lang="en-US" err="1">
                <a:cs typeface="Calibri"/>
              </a:rPr>
              <a:t>nå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Kort om </a:t>
            </a:r>
            <a:r>
              <a:rPr lang="en-US" err="1">
                <a:cs typeface="Calibri"/>
              </a:rPr>
              <a:t>musikken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spilles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Type </a:t>
            </a:r>
            <a:r>
              <a:rPr lang="en-US" err="1">
                <a:cs typeface="Calibri"/>
              </a:rPr>
              <a:t>korps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janitsjar</a:t>
            </a:r>
            <a:r>
              <a:rPr lang="en-US">
                <a:cs typeface="Calibri"/>
              </a:rPr>
              <a:t>, brass, drill, </a:t>
            </a:r>
            <a:r>
              <a:rPr lang="en-US" err="1">
                <a:cs typeface="Calibri"/>
              </a:rPr>
              <a:t>generasjon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Hvilke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instrumenter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har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korpset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Hvilke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instrumenter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trenger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korpset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dag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551A-2E7E-4A29-B2F8-074437515F80}" type="slidenum"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8274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Presenter av </a:t>
            </a:r>
            <a:r>
              <a:rPr lang="en-US" err="1">
                <a:cs typeface="Calibri"/>
              </a:rPr>
              <a:t>korpsets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ressurspersoner</a:t>
            </a:r>
            <a:r>
              <a:rPr lang="en-US">
                <a:cs typeface="Calibri"/>
              </a:rPr>
              <a:t>. Dette er de man </a:t>
            </a:r>
            <a:r>
              <a:rPr lang="en-US" err="1">
                <a:cs typeface="Calibri"/>
              </a:rPr>
              <a:t>vil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treffe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om man </a:t>
            </a:r>
            <a:r>
              <a:rPr lang="en-US" err="1">
                <a:cs typeface="Calibri"/>
              </a:rPr>
              <a:t>velger</a:t>
            </a:r>
            <a:r>
              <a:rPr lang="en-US">
                <a:cs typeface="Calibri"/>
              </a:rPr>
              <a:t> å </a:t>
            </a:r>
            <a:r>
              <a:rPr lang="en-US" err="1">
                <a:cs typeface="Calibri"/>
              </a:rPr>
              <a:t>begynne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korpset</a:t>
            </a:r>
            <a:r>
              <a:rPr lang="en-US">
                <a:cs typeface="Calibri"/>
              </a:rPr>
              <a:t>.</a:t>
            </a:r>
          </a:p>
          <a:p>
            <a:r>
              <a:rPr lang="nb-NO">
                <a:cs typeface="Calibri"/>
              </a:rPr>
              <a:t>Bruke gjerne bilder om de det gjelder ikke er til stede. Vis de gjerne i korpssammenheng for å benytte anledningen til å vise frem litt av korpslivet.</a:t>
            </a: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551A-2E7E-4A29-B2F8-074437515F80}" type="slidenum"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1308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Forklar hvordan instrumentkarusellen foregår: hvilke rom som er i bruk, hvilke instrument som er hvor, innmelding, informasjon</a:t>
            </a:r>
            <a:endParaRPr lang="en-US">
              <a:cs typeface="Calibri"/>
            </a:endParaRPr>
          </a:p>
          <a:p>
            <a:endParaRPr lang="nb-NO"/>
          </a:p>
          <a:p>
            <a:r>
              <a:rPr lang="nb-NO"/>
              <a:t>Korpsbesøk? Si at korpset er forberedt på besøk. At de ikke forstyrrer om de går inn.</a:t>
            </a:r>
            <a:endParaRPr lang="nb-NO">
              <a:cs typeface="Calibri"/>
            </a:endParaRPr>
          </a:p>
          <a:p>
            <a:endParaRPr lang="nb-NO"/>
          </a:p>
          <a:p>
            <a:r>
              <a:rPr lang="nb-NO">
                <a:cs typeface="Calibri"/>
              </a:rPr>
              <a:t>Skal dere ha Konkurranse om å være innom alle instrumentene? Premie?</a:t>
            </a:r>
            <a:endParaRPr lang="nb-NO"/>
          </a:p>
          <a:p>
            <a:endParaRPr lang="nb-NO"/>
          </a:p>
          <a:p>
            <a:r>
              <a:rPr lang="nb-NO"/>
              <a:t>Tidspunkt for felles oppsummering</a:t>
            </a:r>
            <a:endParaRPr lang="en-US">
              <a:cs typeface="Calibri"/>
            </a:endParaRPr>
          </a:p>
          <a:p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LA BILDET STÅ FREM TIL ALLE ER TILBAKE I ROMMET. ALTERNATIVT LEGG INN ET NYTT LYSBILDE MED BILDE FRA DITT KORPS.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551A-2E7E-4A29-B2F8-074437515F80}" type="slidenum"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103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Informer om </a:t>
            </a:r>
            <a:r>
              <a:rPr lang="en-US" err="1">
                <a:cs typeface="Calibri"/>
              </a:rPr>
              <a:t>Tidspunkt</a:t>
            </a:r>
            <a:r>
              <a:rPr lang="en-US">
                <a:cs typeface="Calibri"/>
              </a:rPr>
              <a:t> / </a:t>
            </a:r>
            <a:r>
              <a:rPr lang="en-US" err="1">
                <a:cs typeface="Calibri"/>
              </a:rPr>
              <a:t>sted</a:t>
            </a:r>
            <a:r>
              <a:rPr lang="en-US">
                <a:cs typeface="Calibri"/>
              </a:rPr>
              <a:t> for </a:t>
            </a:r>
            <a:r>
              <a:rPr lang="en-US" err="1">
                <a:cs typeface="Calibri"/>
              </a:rPr>
              <a:t>spilletimer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Spilletimer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enetime</a:t>
            </a:r>
            <a:r>
              <a:rPr lang="en-US">
                <a:cs typeface="Calibri"/>
              </a:rPr>
              <a:t> med </a:t>
            </a:r>
            <a:r>
              <a:rPr lang="en-US" err="1">
                <a:cs typeface="Calibri"/>
              </a:rPr>
              <a:t>lærer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Opplæring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instrumentet</a:t>
            </a:r>
            <a:r>
              <a:rPr lang="en-US">
                <a:cs typeface="Calibri"/>
              </a:rPr>
              <a:t>, noter, </a:t>
            </a:r>
            <a:r>
              <a:rPr lang="en-US" err="1">
                <a:cs typeface="Calibri"/>
              </a:rPr>
              <a:t>øve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musikken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spilles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korpset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annen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musikk</a:t>
            </a:r>
            <a:r>
              <a:rPr lang="en-US">
                <a:cs typeface="Calibri"/>
              </a:rPr>
              <a:t> </a:t>
            </a:r>
          </a:p>
          <a:p>
            <a:r>
              <a:rPr lang="en-US" err="1">
                <a:cs typeface="Calibri"/>
              </a:rPr>
              <a:t>Fellesøvelse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Lære</a:t>
            </a:r>
            <a:r>
              <a:rPr lang="en-US">
                <a:cs typeface="Calibri"/>
              </a:rPr>
              <a:t> seg å </a:t>
            </a:r>
            <a:r>
              <a:rPr lang="en-US" err="1">
                <a:cs typeface="Calibri"/>
              </a:rPr>
              <a:t>spille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sammen</a:t>
            </a:r>
            <a:r>
              <a:rPr lang="en-US">
                <a:cs typeface="Calibri"/>
              </a:rPr>
              <a:t> med </a:t>
            </a:r>
            <a:r>
              <a:rPr lang="en-US" err="1">
                <a:cs typeface="Calibri"/>
              </a:rPr>
              <a:t>andre</a:t>
            </a:r>
            <a:r>
              <a:rPr lang="en-US">
                <a:cs typeface="Calibri"/>
              </a:rPr>
              <a:t>. Lytte, </a:t>
            </a:r>
            <a:r>
              <a:rPr lang="en-US" err="1">
                <a:cs typeface="Calibri"/>
              </a:rPr>
              <a:t>balanse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utfylle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støtte</a:t>
            </a:r>
          </a:p>
          <a:p>
            <a:r>
              <a:rPr lang="en-US" err="1">
                <a:cs typeface="Calibri"/>
              </a:rPr>
              <a:t>Gruppeprøve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mest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vanlig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seminar </a:t>
            </a:r>
            <a:r>
              <a:rPr lang="en-US" err="1">
                <a:cs typeface="Calibri"/>
              </a:rPr>
              <a:t>eller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når</a:t>
            </a:r>
            <a:r>
              <a:rPr lang="en-US">
                <a:cs typeface="Calibri"/>
              </a:rPr>
              <a:t> man </a:t>
            </a:r>
            <a:r>
              <a:rPr lang="en-US" err="1">
                <a:cs typeface="Calibri"/>
              </a:rPr>
              <a:t>har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flere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lærere</a:t>
            </a:r>
            <a:r>
              <a:rPr lang="en-US">
                <a:cs typeface="Calibri"/>
              </a:rPr>
              <a:t>. Deler 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mindre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grupper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feks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etter</a:t>
            </a:r>
            <a:r>
              <a:rPr lang="en-US">
                <a:cs typeface="Calibri"/>
              </a:rPr>
              <a:t> instrument </a:t>
            </a:r>
            <a:r>
              <a:rPr lang="en-US" err="1">
                <a:cs typeface="Calibri"/>
              </a:rPr>
              <a:t>eller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stemme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Viktigste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arrangementer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fremover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551A-2E7E-4A29-B2F8-074437515F80}" type="slidenum"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3909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b-NO">
                <a:cs typeface="Calibri"/>
              </a:rPr>
              <a:t>Utstyr: Instrument, noter, uniform lånes av korpset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b-NO"/>
              <a:t>Kostnader: hva kontingent inkluderer</a:t>
            </a:r>
            <a:endParaRPr lang="en-US"/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b-NO">
                <a:cs typeface="Calibri"/>
              </a:rPr>
              <a:t>Utstyr som kommer i tillegg: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b-NO"/>
              <a:t>Bukse / skjorte / sko, sokker i bestemt farge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b-NO"/>
              <a:t>Korpsgenser/jakke? </a:t>
            </a:r>
            <a:endParaRPr lang="nb-NO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b-NO"/>
              <a:t>Egenandel / lommepenger på seminar / turer / sosiale aktiviteter 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b-NO"/>
              <a:t>Mat? Transport? </a:t>
            </a:r>
            <a:br>
              <a:rPr lang="nb-NO">
                <a:cs typeface="+mn-lt"/>
              </a:rPr>
            </a:br>
            <a:endParaRPr lang="nb-NO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b-NO"/>
              <a:t>Orienter om støtteordninger som finnes</a:t>
            </a:r>
            <a:endParaRPr lang="en-US">
              <a:cs typeface="Calibri" panose="020F0502020204030204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nb-NO"/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b-NO"/>
              <a:t>Korpset, en sosial møteplass for små og store  </a:t>
            </a:r>
            <a:endParaRPr lang="en-US">
              <a:cs typeface="Calibri" panose="020F0502020204030204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Calibri"/>
              <a:buChar char="-"/>
            </a:pPr>
            <a:r>
              <a:rPr lang="nb-NO" i="1"/>
              <a:t> En ungdom deler sin </a:t>
            </a:r>
            <a:r>
              <a:rPr lang="nb-NO" i="1" err="1"/>
              <a:t>korpsopplevelse</a:t>
            </a:r>
            <a:endParaRPr lang="nb-NO" err="1">
              <a:cs typeface="Calibri" panose="020F0502020204030204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Calibri"/>
              <a:buChar char="-"/>
            </a:pPr>
            <a:r>
              <a:rPr lang="nb-NO" i="1"/>
              <a:t>    En voksen deler sin </a:t>
            </a:r>
            <a:r>
              <a:rPr lang="nb-NO" i="1" err="1"/>
              <a:t>korpsopplevelse</a:t>
            </a:r>
            <a:endParaRPr lang="nb-NO" err="1">
              <a:cs typeface="Calibri" panose="020F0502020204030204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b-NO">
                <a:cs typeface="Calibri"/>
              </a:rPr>
              <a:t>Beskriv hvordan korpset jobber for at små og store skal trives i miljøet. Kaffe, supertorsdag, vaffel onsdag, kveldsmat e.g.</a:t>
            </a:r>
            <a:endParaRPr lang="nb-NO"/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nb-NO">
              <a:cs typeface="Calibri" panose="020F0502020204030204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b-NO"/>
              <a:t>Kommunikasjonskanaler og hvordan de brukes</a:t>
            </a:r>
            <a:endParaRPr lang="en-US">
              <a:cs typeface="Calibri" panose="020F0502020204030204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nb-NO"/>
          </a:p>
          <a:p>
            <a:pPr lvl="1">
              <a:lnSpc>
                <a:spcPct val="90000"/>
              </a:lnSpc>
              <a:spcBef>
                <a:spcPts val="500"/>
              </a:spcBef>
              <a:buFont typeface="Calibri"/>
            </a:pPr>
            <a:r>
              <a:rPr lang="nb-NO"/>
              <a:t>Medlemsfordeler: </a:t>
            </a:r>
            <a:r>
              <a:rPr lang="nb-NO" err="1"/>
              <a:t>Tryg</a:t>
            </a:r>
            <a:endParaRPr lang="nb-NO" err="1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Calibri"/>
            </a:pPr>
            <a:endParaRPr lang="nb-NO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Calibri"/>
            </a:pPr>
            <a:r>
              <a:rPr lang="nb-NO">
                <a:cs typeface="Calibri"/>
              </a:rPr>
              <a:t>NB. Vær forberedt på at det kan komme spørsmål om forventninger til foresatte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551A-2E7E-4A29-B2F8-074437515F80}" type="slidenum"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0678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Norges</a:t>
            </a:r>
            <a:r>
              <a:rPr lang="en-US"/>
              <a:t> </a:t>
            </a:r>
            <a:r>
              <a:rPr lang="en-US" err="1"/>
              <a:t>Musikkorps</a:t>
            </a:r>
            <a:r>
              <a:rPr lang="en-US"/>
              <a:t> </a:t>
            </a:r>
            <a:r>
              <a:rPr lang="en-US" err="1"/>
              <a:t>Forbund</a:t>
            </a:r>
            <a:r>
              <a:rPr lang="en-US"/>
              <a:t> er den </a:t>
            </a:r>
            <a:r>
              <a:rPr lang="en-US" err="1"/>
              <a:t>største</a:t>
            </a:r>
            <a:r>
              <a:rPr lang="en-US"/>
              <a:t> </a:t>
            </a:r>
            <a:r>
              <a:rPr lang="en-US" err="1"/>
              <a:t>kulturfrivillige</a:t>
            </a:r>
            <a:r>
              <a:rPr lang="en-US"/>
              <a:t> </a:t>
            </a:r>
            <a:r>
              <a:rPr lang="en-US" err="1"/>
              <a:t>organisasjonen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Norge med ca. 60.000 </a:t>
            </a:r>
            <a:r>
              <a:rPr lang="en-US" err="1"/>
              <a:t>medlemmer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ca. 1.600 </a:t>
            </a:r>
            <a:r>
              <a:rPr lang="en-US" err="1"/>
              <a:t>medlemskorps</a:t>
            </a:r>
            <a:r>
              <a:rPr lang="en-US"/>
              <a:t>. </a:t>
            </a:r>
            <a:r>
              <a:rPr lang="en-US" err="1"/>
              <a:t>Vårt</a:t>
            </a:r>
            <a:r>
              <a:rPr lang="en-US"/>
              <a:t> </a:t>
            </a:r>
            <a:r>
              <a:rPr lang="en-US" err="1"/>
              <a:t>korps</a:t>
            </a:r>
            <a:r>
              <a:rPr lang="en-US"/>
              <a:t> er </a:t>
            </a:r>
            <a:r>
              <a:rPr lang="en-US" err="1"/>
              <a:t>ett</a:t>
            </a:r>
            <a:r>
              <a:rPr lang="en-US"/>
              <a:t> av </a:t>
            </a:r>
            <a:r>
              <a:rPr lang="en-US" err="1"/>
              <a:t>disse</a:t>
            </a:r>
            <a:r>
              <a:rPr lang="en-US"/>
              <a:t>. </a:t>
            </a:r>
            <a:endParaRPr lang="nb-NO"/>
          </a:p>
          <a:p>
            <a:endParaRPr lang="en-US"/>
          </a:p>
          <a:p>
            <a:r>
              <a:rPr lang="en-US" err="1"/>
              <a:t>Organsasjonen</a:t>
            </a:r>
            <a:r>
              <a:rPr lang="en-US"/>
              <a:t> jobber for å </a:t>
            </a:r>
            <a:r>
              <a:rPr lang="en-US" err="1"/>
              <a:t>gjøre</a:t>
            </a:r>
            <a:r>
              <a:rPr lang="en-US"/>
              <a:t> </a:t>
            </a:r>
            <a:r>
              <a:rPr lang="en-US" err="1"/>
              <a:t>korps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attraktiv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tilgjengelig</a:t>
            </a:r>
            <a:r>
              <a:rPr lang="en-US"/>
              <a:t> </a:t>
            </a:r>
            <a:r>
              <a:rPr lang="en-US" err="1"/>
              <a:t>fritidsaktivitet</a:t>
            </a:r>
            <a:r>
              <a:rPr lang="en-US"/>
              <a:t>. </a:t>
            </a:r>
            <a:r>
              <a:rPr lang="en-US" err="1"/>
              <a:t>Viktigste</a:t>
            </a:r>
            <a:r>
              <a:rPr lang="en-US"/>
              <a:t> </a:t>
            </a:r>
            <a:r>
              <a:rPr lang="en-US" err="1"/>
              <a:t>oppdrag</a:t>
            </a:r>
            <a:r>
              <a:rPr lang="en-US"/>
              <a:t> er å </a:t>
            </a:r>
            <a:r>
              <a:rPr lang="en-US" err="1"/>
              <a:t>jobbe</a:t>
            </a:r>
            <a:r>
              <a:rPr lang="en-US"/>
              <a:t> for </a:t>
            </a:r>
            <a:r>
              <a:rPr lang="en-US" err="1"/>
              <a:t>bedre</a:t>
            </a:r>
            <a:r>
              <a:rPr lang="en-US"/>
              <a:t> </a:t>
            </a:r>
            <a:r>
              <a:rPr lang="en-US" err="1"/>
              <a:t>rammebetingelser</a:t>
            </a:r>
            <a:r>
              <a:rPr lang="en-US"/>
              <a:t> for </a:t>
            </a:r>
            <a:r>
              <a:rPr lang="en-US" err="1"/>
              <a:t>korps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Forbundets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største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satsning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Ungdomsløftet</a:t>
            </a:r>
            <a:r>
              <a:rPr lang="en-US">
                <a:cs typeface="Calibri"/>
              </a:rPr>
              <a:t>. Målet er å </a:t>
            </a:r>
            <a:r>
              <a:rPr lang="en-US" err="1">
                <a:cs typeface="Calibri"/>
              </a:rPr>
              <a:t>få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flere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til</a:t>
            </a:r>
            <a:r>
              <a:rPr lang="en-US">
                <a:cs typeface="Calibri"/>
              </a:rPr>
              <a:t> å </a:t>
            </a:r>
            <a:r>
              <a:rPr lang="en-US" err="1">
                <a:cs typeface="Calibri"/>
              </a:rPr>
              <a:t>spille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lengre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korps</a:t>
            </a:r>
            <a:r>
              <a:rPr lang="en-US">
                <a:cs typeface="Calibri"/>
              </a:rPr>
              <a:t>.</a:t>
            </a:r>
          </a:p>
          <a:p>
            <a:endParaRPr lang="en-US"/>
          </a:p>
          <a:p>
            <a:r>
              <a:rPr lang="en-US"/>
              <a:t>Som </a:t>
            </a:r>
            <a:r>
              <a:rPr lang="en-US" err="1"/>
              <a:t>aktivt</a:t>
            </a:r>
            <a:r>
              <a:rPr lang="en-US"/>
              <a:t> </a:t>
            </a:r>
            <a:r>
              <a:rPr lang="en-US" err="1"/>
              <a:t>medlem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korps</a:t>
            </a:r>
            <a:r>
              <a:rPr lang="en-US"/>
              <a:t> er det </a:t>
            </a:r>
            <a:r>
              <a:rPr lang="en-US" err="1"/>
              <a:t>obligatorisk</a:t>
            </a:r>
            <a:r>
              <a:rPr lang="en-US"/>
              <a:t> å </a:t>
            </a:r>
            <a:r>
              <a:rPr lang="en-US" err="1"/>
              <a:t>være</a:t>
            </a:r>
            <a:r>
              <a:rPr lang="en-US"/>
              <a:t> </a:t>
            </a:r>
            <a:r>
              <a:rPr lang="en-US" err="1"/>
              <a:t>forsikret</a:t>
            </a:r>
            <a:r>
              <a:rPr lang="en-US"/>
              <a:t> </a:t>
            </a:r>
            <a:r>
              <a:rPr lang="en-US" err="1"/>
              <a:t>når</a:t>
            </a:r>
            <a:r>
              <a:rPr lang="en-US"/>
              <a:t> man er </a:t>
            </a:r>
            <a:r>
              <a:rPr lang="en-US" err="1"/>
              <a:t>sammen</a:t>
            </a:r>
            <a:r>
              <a:rPr lang="en-US"/>
              <a:t> med </a:t>
            </a:r>
            <a:r>
              <a:rPr lang="en-US" err="1"/>
              <a:t>korpset</a:t>
            </a:r>
            <a:r>
              <a:rPr lang="en-US"/>
              <a:t>. NMF </a:t>
            </a:r>
            <a:r>
              <a:rPr lang="en-US" err="1"/>
              <a:t>har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avtale</a:t>
            </a:r>
            <a:r>
              <a:rPr lang="en-US"/>
              <a:t> med </a:t>
            </a:r>
            <a:r>
              <a:rPr lang="en-US" u="sng">
                <a:hlinkClick r:id="rId3"/>
              </a:rPr>
              <a:t>Tryg</a:t>
            </a:r>
            <a:r>
              <a:rPr lang="en-US"/>
              <a:t> 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vegne</a:t>
            </a:r>
            <a:r>
              <a:rPr lang="en-US"/>
              <a:t> av alle </a:t>
            </a:r>
            <a:r>
              <a:rPr lang="en-US" err="1"/>
              <a:t>korps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Norge. </a:t>
            </a:r>
            <a:r>
              <a:rPr lang="en-US" err="1"/>
              <a:t>Avtalen</a:t>
            </a:r>
            <a:r>
              <a:rPr lang="en-US"/>
              <a:t> </a:t>
            </a:r>
            <a:r>
              <a:rPr lang="en-US" err="1"/>
              <a:t>inkluderer</a:t>
            </a:r>
            <a:r>
              <a:rPr lang="en-US"/>
              <a:t> </a:t>
            </a:r>
            <a:r>
              <a:rPr lang="en-US" err="1"/>
              <a:t>forsikring</a:t>
            </a:r>
            <a:r>
              <a:rPr lang="en-US"/>
              <a:t> av </a:t>
            </a:r>
            <a:r>
              <a:rPr lang="en-US" err="1"/>
              <a:t>utstyr</a:t>
            </a:r>
            <a:r>
              <a:rPr lang="en-US"/>
              <a:t>, lager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turer</a:t>
            </a:r>
            <a:r>
              <a:rPr lang="en-US"/>
              <a:t>, </a:t>
            </a:r>
            <a:r>
              <a:rPr lang="en-US" err="1"/>
              <a:t>samt</a:t>
            </a:r>
            <a:r>
              <a:rPr lang="en-US"/>
              <a:t> </a:t>
            </a:r>
            <a:r>
              <a:rPr lang="en-US" err="1"/>
              <a:t>privatavtaler</a:t>
            </a:r>
            <a:r>
              <a:rPr lang="en-US"/>
              <a:t> for alle </a:t>
            </a:r>
            <a:r>
              <a:rPr lang="en-US" err="1"/>
              <a:t>korpsentusiaster</a:t>
            </a:r>
            <a:r>
              <a:rPr lang="en-US"/>
              <a:t>. </a:t>
            </a:r>
          </a:p>
          <a:p>
            <a:endParaRPr lang="en-US">
              <a:cs typeface="Calibri"/>
            </a:endParaRPr>
          </a:p>
          <a:p>
            <a:r>
              <a:rPr lang="en-US"/>
              <a:t>NMF er </a:t>
            </a:r>
            <a:r>
              <a:rPr lang="en-US" err="1"/>
              <a:t>opptatt</a:t>
            </a:r>
            <a:r>
              <a:rPr lang="en-US"/>
              <a:t> av at det </a:t>
            </a:r>
            <a:r>
              <a:rPr lang="en-US" err="1"/>
              <a:t>skal</a:t>
            </a:r>
            <a:r>
              <a:rPr lang="en-US"/>
              <a:t> </a:t>
            </a:r>
            <a:r>
              <a:rPr lang="en-US" err="1"/>
              <a:t>lønne</a:t>
            </a:r>
            <a:r>
              <a:rPr lang="en-US"/>
              <a:t> seg å </a:t>
            </a:r>
            <a:r>
              <a:rPr lang="en-US" err="1"/>
              <a:t>spille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korps</a:t>
            </a:r>
            <a:r>
              <a:rPr lang="en-US"/>
              <a:t>, </a:t>
            </a:r>
            <a:r>
              <a:rPr lang="en-US" err="1"/>
              <a:t>dette</a:t>
            </a:r>
            <a:r>
              <a:rPr lang="en-US"/>
              <a:t> </a:t>
            </a:r>
            <a:r>
              <a:rPr lang="en-US" err="1"/>
              <a:t>gir</a:t>
            </a:r>
            <a:r>
              <a:rPr lang="en-US"/>
              <a:t> </a:t>
            </a:r>
            <a:r>
              <a:rPr lang="en-US" err="1"/>
              <a:t>fordeler</a:t>
            </a:r>
            <a:r>
              <a:rPr lang="en-US"/>
              <a:t> </a:t>
            </a:r>
            <a:r>
              <a:rPr lang="en-US" err="1"/>
              <a:t>til</a:t>
            </a:r>
            <a:r>
              <a:rPr lang="en-US"/>
              <a:t> </a:t>
            </a:r>
            <a:r>
              <a:rPr lang="en-US" err="1"/>
              <a:t>medlemmer</a:t>
            </a:r>
            <a:r>
              <a:rPr lang="en-US"/>
              <a:t> </a:t>
            </a:r>
            <a:r>
              <a:rPr lang="en-US" err="1"/>
              <a:t>og</a:t>
            </a:r>
            <a:r>
              <a:rPr lang="en-US"/>
              <a:t> </a:t>
            </a:r>
            <a:r>
              <a:rPr lang="en-US" err="1"/>
              <a:t>dere</a:t>
            </a:r>
            <a:r>
              <a:rPr lang="en-US"/>
              <a:t> </a:t>
            </a:r>
            <a:r>
              <a:rPr lang="en-US" err="1"/>
              <a:t>familier</a:t>
            </a:r>
            <a:r>
              <a:rPr lang="en-US"/>
              <a:t>. </a:t>
            </a:r>
            <a:r>
              <a:rPr lang="en-US" err="1"/>
              <a:t>Sjekk</a:t>
            </a:r>
            <a:r>
              <a:rPr lang="en-US"/>
              <a:t> </a:t>
            </a:r>
            <a:r>
              <a:rPr lang="en-US" err="1"/>
              <a:t>forbundets</a:t>
            </a:r>
            <a:r>
              <a:rPr lang="en-US"/>
              <a:t> </a:t>
            </a:r>
            <a:r>
              <a:rPr lang="en-US" err="1"/>
              <a:t>nettside</a:t>
            </a:r>
            <a:r>
              <a:rPr lang="en-US"/>
              <a:t> for </a:t>
            </a:r>
            <a:r>
              <a:rPr lang="en-US" err="1"/>
              <a:t>mer</a:t>
            </a:r>
            <a:r>
              <a:rPr lang="en-US"/>
              <a:t> </a:t>
            </a:r>
            <a:r>
              <a:rPr lang="en-US" err="1"/>
              <a:t>informasjon</a:t>
            </a:r>
            <a:r>
              <a:rPr lang="en-US"/>
              <a:t>: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 </a:t>
            </a:r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551A-2E7E-4A29-B2F8-074437515F80}" type="slidenum"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9268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551A-2E7E-4A29-B2F8-074437515F80}" type="slidenum"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4359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Musikantens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ønske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korpset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behov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Tar </a:t>
            </a:r>
            <a:r>
              <a:rPr lang="en-US" err="1">
                <a:cs typeface="Calibri"/>
              </a:rPr>
              <a:t>kontakt</a:t>
            </a:r>
            <a:r>
              <a:rPr lang="en-US">
                <a:cs typeface="Calibri"/>
              </a:rPr>
              <a:t> med </a:t>
            </a:r>
            <a:r>
              <a:rPr lang="en-US" err="1">
                <a:cs typeface="Calibri"/>
              </a:rPr>
              <a:t>hver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enkelt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inne</a:t>
            </a:r>
            <a:r>
              <a:rPr lang="en-US">
                <a:cs typeface="Calibri"/>
              </a:rPr>
              <a:t> ????</a:t>
            </a:r>
          </a:p>
          <a:p>
            <a:endParaRPr lang="en-US">
              <a:cs typeface="Calibri"/>
            </a:endParaRPr>
          </a:p>
          <a:p>
            <a:r>
              <a:rPr lang="en-US" err="1"/>
              <a:t>Sjekk</a:t>
            </a:r>
            <a:r>
              <a:rPr lang="en-US"/>
              <a:t> om alle </a:t>
            </a:r>
            <a:r>
              <a:rPr lang="en-US" err="1"/>
              <a:t>har</a:t>
            </a:r>
            <a:r>
              <a:rPr lang="en-US"/>
              <a:t> </a:t>
            </a:r>
            <a:r>
              <a:rPr lang="en-US" err="1"/>
              <a:t>registrert</a:t>
            </a:r>
            <a:r>
              <a:rPr lang="en-US"/>
              <a:t> </a:t>
            </a:r>
            <a:r>
              <a:rPr lang="en-US" err="1"/>
              <a:t>innmeldingen</a:t>
            </a:r>
            <a:r>
              <a:rPr lang="en-US"/>
              <a:t> sin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Gjør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avtale</a:t>
            </a:r>
            <a:r>
              <a:rPr lang="en-US">
                <a:cs typeface="Calibri"/>
              </a:rPr>
              <a:t> om </a:t>
            </a:r>
            <a:r>
              <a:rPr lang="en-US" err="1">
                <a:cs typeface="Calibri"/>
              </a:rPr>
              <a:t>spilletime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første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fellesøvelse</a:t>
            </a:r>
            <a:r>
              <a:rPr lang="en-US">
                <a:cs typeface="Calibri"/>
              </a:rPr>
              <a:t>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551A-2E7E-4A29-B2F8-074437515F80}" type="slidenum"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45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MoD-_ANIOM?start=10&amp;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klær, tekst, kvinne, skjermbilde&#10;&#10;Automatisk generert beskrivelse">
            <a:extLst>
              <a:ext uri="{FF2B5EF4-FFF2-40B4-BE49-F238E27FC236}">
                <a16:creationId xmlns:a16="http://schemas.microsoft.com/office/drawing/2014/main" id="{FF489A96-4BF7-A7A4-273A-694DDD4E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86" y="503777"/>
            <a:ext cx="11362024" cy="567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75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5B82D7-3EF3-7C82-6483-04A70FF3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91" y="311450"/>
            <a:ext cx="5034361" cy="1624520"/>
          </a:xfrm>
        </p:spPr>
        <p:txBody>
          <a:bodyPr anchor="ctr">
            <a:normAutofit/>
          </a:bodyPr>
          <a:lstStyle/>
          <a:p>
            <a:pPr algn="ctr"/>
            <a:r>
              <a:rPr lang="nb-NO" sz="4000"/>
              <a:t>Spørsmål?</a:t>
            </a:r>
          </a:p>
        </p:txBody>
      </p:sp>
      <p:pic>
        <p:nvPicPr>
          <p:cNvPr id="16" name="Picture 15" descr="3D-svart spørsmåls tegn med ett gult spørsmåls tegn">
            <a:extLst>
              <a:ext uri="{FF2B5EF4-FFF2-40B4-BE49-F238E27FC236}">
                <a16:creationId xmlns:a16="http://schemas.microsoft.com/office/drawing/2014/main" id="{496BF3F0-24B8-60BE-3631-F8A4523A7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10" r="21386" b="-5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26" name="Plassholder for innhold 25" descr="Et bilde som inneholder klær, person, Menneskeansikt, jente&#10;&#10;Automatisk generert beskrivelse">
            <a:extLst>
              <a:ext uri="{FF2B5EF4-FFF2-40B4-BE49-F238E27FC236}">
                <a16:creationId xmlns:a16="http://schemas.microsoft.com/office/drawing/2014/main" id="{13535FF8-38CA-A562-D9E5-2BFF15559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525" r="34329" b="35024"/>
          <a:stretch/>
        </p:blipFill>
        <p:spPr>
          <a:xfrm>
            <a:off x="417550" y="2362235"/>
            <a:ext cx="5041448" cy="3472542"/>
          </a:xfrm>
        </p:spPr>
      </p:pic>
    </p:spTree>
    <p:extLst>
      <p:ext uri="{BB962C8B-B14F-4D97-AF65-F5344CB8AC3E}">
        <p14:creationId xmlns:p14="http://schemas.microsoft.com/office/powerpoint/2010/main" val="829917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3971C74-502F-32CB-0DCA-157E2E973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Hva nå?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84CCE3-1260-48BF-087C-A71068549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Vi går gjennom listen</a:t>
            </a:r>
          </a:p>
          <a:p>
            <a:r>
              <a:rPr lang="nb-NO"/>
              <a:t>Gjør en fordeling</a:t>
            </a:r>
          </a:p>
          <a:p>
            <a:r>
              <a:rPr lang="nb-NO"/>
              <a:t>Tar kontakt med hver enkelt direkte</a:t>
            </a:r>
          </a:p>
          <a:p>
            <a:r>
              <a:rPr lang="nb-NO"/>
              <a:t>Avtaler tidspunkt for spilletime og fellesøvelse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8917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693210D-576D-36A1-3037-0277ECB67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nb-NO" sz="5400">
                <a:solidFill>
                  <a:srgbClr val="FFFFFF"/>
                </a:solidFill>
              </a:rPr>
              <a:t>Noe du glemte å spørre om?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E54428-74EC-3719-3F01-0D59D52CF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82315"/>
            <a:ext cx="5254754" cy="52946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b-NO" sz="2200"/>
          </a:p>
          <a:p>
            <a:pPr marL="0" indent="0">
              <a:buNone/>
            </a:pPr>
            <a:endParaRPr lang="nb-NO" sz="2200"/>
          </a:p>
          <a:p>
            <a:pPr marL="0" indent="0">
              <a:buNone/>
            </a:pPr>
            <a:endParaRPr lang="nb-NO" sz="2200"/>
          </a:p>
          <a:p>
            <a:pPr marL="0" indent="0">
              <a:buNone/>
            </a:pPr>
            <a:r>
              <a:rPr lang="nb-NO" sz="2200"/>
              <a:t>Navn</a:t>
            </a:r>
          </a:p>
          <a:p>
            <a:pPr marL="0" indent="0">
              <a:buNone/>
            </a:pPr>
            <a:r>
              <a:rPr lang="nb-NO" sz="2200"/>
              <a:t>Kontaktinformasjon til noen i korpset</a:t>
            </a:r>
          </a:p>
        </p:txBody>
      </p:sp>
    </p:spTree>
    <p:extLst>
      <p:ext uri="{BB962C8B-B14F-4D97-AF65-F5344CB8AC3E}">
        <p14:creationId xmlns:p14="http://schemas.microsoft.com/office/powerpoint/2010/main" val="2028140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ED7D31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C5EDCAB-5868-EDAA-838F-A85E617C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Derfor Korps</a:t>
            </a:r>
          </a:p>
        </p:txBody>
      </p:sp>
      <p:pic>
        <p:nvPicPr>
          <p:cNvPr id="5" name="Bilde 4" descr="Et bilde som inneholder musikk, musikkinstrument, messing, person&#10;&#10;Automatisk generert beskrivelse">
            <a:extLst>
              <a:ext uri="{FF2B5EF4-FFF2-40B4-BE49-F238E27FC236}">
                <a16:creationId xmlns:a16="http://schemas.microsoft.com/office/drawing/2014/main" id="{D26F349A-B6E8-B777-DF49-58E0F02D0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9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95F9BF-4DE0-81A0-9429-4DD397945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Online-medier 3" title="Hva er korps?">
            <a:hlinkClick r:id="" action="ppaction://media"/>
            <a:extLst>
              <a:ext uri="{FF2B5EF4-FFF2-40B4-BE49-F238E27FC236}">
                <a16:creationId xmlns:a16="http://schemas.microsoft.com/office/drawing/2014/main" id="{6444C0CE-8F83-871E-484D-052071B88F4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4465" y="290582"/>
            <a:ext cx="10693745" cy="6029946"/>
          </a:xfrm>
        </p:spPr>
      </p:pic>
    </p:spTree>
    <p:extLst>
      <p:ext uri="{BB962C8B-B14F-4D97-AF65-F5344CB8AC3E}">
        <p14:creationId xmlns:p14="http://schemas.microsoft.com/office/powerpoint/2010/main" val="1970532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CC7D86A-A3B5-42F0-7ACB-2968CE7C3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nb-NO" sz="5400">
                <a:solidFill>
                  <a:srgbClr val="FFFFFF"/>
                </a:solidFill>
              </a:rPr>
              <a:t>Korpsets navn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69104D-2C9F-5509-0301-F0C5DFC6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0540" y="2538930"/>
            <a:ext cx="3114806" cy="359017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 sz="2200"/>
          </a:p>
          <a:p>
            <a:endParaRPr lang="nb-NO" sz="2200"/>
          </a:p>
          <a:p>
            <a:r>
              <a:rPr lang="nb-NO" sz="2200"/>
              <a:t>Type korps</a:t>
            </a:r>
          </a:p>
          <a:p>
            <a:endParaRPr lang="nb-NO" sz="2200"/>
          </a:p>
          <a:p>
            <a:r>
              <a:rPr lang="nb-NO" sz="2200"/>
              <a:t>Instrumenter</a:t>
            </a:r>
          </a:p>
          <a:p>
            <a:endParaRPr lang="nb-NO" sz="2200"/>
          </a:p>
          <a:p>
            <a:pPr marL="0" indent="0">
              <a:buNone/>
            </a:pPr>
            <a:r>
              <a:rPr lang="nb-NO" sz="2200"/>
              <a:t>   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F863763F-ADFC-FCA0-F91F-2994233ECCC5}"/>
              </a:ext>
            </a:extLst>
          </p:cNvPr>
          <p:cNvSpPr txBox="1">
            <a:spLocks/>
          </p:cNvSpPr>
          <p:nvPr/>
        </p:nvSpPr>
        <p:spPr>
          <a:xfrm>
            <a:off x="1797440" y="3073784"/>
            <a:ext cx="3114806" cy="3590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200"/>
              <a:t>Aspirant korps</a:t>
            </a:r>
            <a:endParaRPr lang="nb-NO"/>
          </a:p>
          <a:p>
            <a:r>
              <a:rPr lang="nb-NO" sz="2200"/>
              <a:t>Junior korps</a:t>
            </a:r>
          </a:p>
          <a:p>
            <a:r>
              <a:rPr lang="nb-NO" sz="2200"/>
              <a:t>Hovedkorps</a:t>
            </a:r>
          </a:p>
          <a:p>
            <a:endParaRPr lang="nb-NO" sz="2200"/>
          </a:p>
          <a:p>
            <a:r>
              <a:rPr lang="nb-NO" sz="2200"/>
              <a:t>Neste mål</a:t>
            </a:r>
          </a:p>
          <a:p>
            <a:endParaRPr lang="nb-NO" sz="2200"/>
          </a:p>
          <a:p>
            <a:endParaRPr lang="nb-NO" sz="220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200"/>
              <a:t>   </a:t>
            </a:r>
          </a:p>
        </p:txBody>
      </p:sp>
    </p:spTree>
    <p:extLst>
      <p:ext uri="{BB962C8B-B14F-4D97-AF65-F5344CB8AC3E}">
        <p14:creationId xmlns:p14="http://schemas.microsoft.com/office/powerpoint/2010/main" val="323308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71074" y="1396686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Laget rundt korpset</a:t>
            </a:r>
          </a:p>
        </p:txBody>
      </p:sp>
      <p:sp>
        <p:nvSpPr>
          <p:cNvPr id="7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661678" y="2817558"/>
            <a:ext cx="3314974" cy="195924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Styre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Dirigent(er)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Instruktører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24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4D02A72-1DA3-186C-F04F-0BE1DC2F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Instrumentkarusell</a:t>
            </a:r>
            <a:endParaRPr lang="en-US" sz="5400" kern="1200">
              <a:latin typeface="+mj-lt"/>
            </a:endParaRP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EF3CA9E9-85DB-897F-76B9-2BBE5496F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317" y="2693709"/>
            <a:ext cx="272295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1500"/>
              <a:t>Hvor er hvilke instrument</a:t>
            </a:r>
          </a:p>
          <a:p>
            <a:pPr marL="0" indent="0">
              <a:buNone/>
            </a:pPr>
            <a:r>
              <a:rPr lang="nb-NO" sz="1500"/>
              <a:t>Veiledere</a:t>
            </a:r>
          </a:p>
          <a:p>
            <a:pPr marL="0" indent="0">
              <a:buNone/>
            </a:pPr>
            <a:r>
              <a:rPr lang="nb-NO" sz="1500"/>
              <a:t>Informasjon og kaffe</a:t>
            </a:r>
          </a:p>
          <a:p>
            <a:pPr marL="0" indent="0">
              <a:buNone/>
            </a:pPr>
            <a:r>
              <a:rPr lang="nb-NO" sz="1500"/>
              <a:t>Innmelding</a:t>
            </a:r>
          </a:p>
          <a:p>
            <a:pPr marL="0" indent="0">
              <a:buNone/>
            </a:pPr>
            <a:endParaRPr lang="nb-NO" sz="1500"/>
          </a:p>
          <a:p>
            <a:pPr marL="0" indent="0">
              <a:buNone/>
            </a:pPr>
            <a:r>
              <a:rPr lang="nb-NO" sz="1500"/>
              <a:t>Korpsøvelsen</a:t>
            </a:r>
          </a:p>
          <a:p>
            <a:pPr marL="0" indent="0">
              <a:buNone/>
            </a:pPr>
            <a:endParaRPr lang="nb-NO" sz="1500"/>
          </a:p>
          <a:p>
            <a:pPr marL="0" indent="0">
              <a:buNone/>
            </a:pPr>
            <a:r>
              <a:rPr lang="nb-NO" sz="1500"/>
              <a:t>Konkurranse</a:t>
            </a:r>
          </a:p>
          <a:p>
            <a:pPr marL="0" indent="0">
              <a:buNone/>
            </a:pPr>
            <a:endParaRPr lang="nb-NO" sz="1500"/>
          </a:p>
          <a:p>
            <a:pPr marL="0" indent="0">
              <a:buNone/>
            </a:pPr>
            <a:r>
              <a:rPr lang="nb-NO" sz="1500"/>
              <a:t>Oppsummering</a:t>
            </a:r>
          </a:p>
        </p:txBody>
      </p:sp>
      <p:pic>
        <p:nvPicPr>
          <p:cNvPr id="7" name="Bilde 6" descr="Et bilde som inneholder tekst, skjermbilde, Motetilbehør, tegnefilm&#10;&#10;Automatisk generert beskrivelse">
            <a:extLst>
              <a:ext uri="{FF2B5EF4-FFF2-40B4-BE49-F238E27FC236}">
                <a16:creationId xmlns:a16="http://schemas.microsoft.com/office/drawing/2014/main" id="{DD052EE9-C731-9B76-9938-612B0AD14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8995" r="99988" b="29978"/>
          <a:stretch/>
        </p:blipFill>
        <p:spPr>
          <a:xfrm>
            <a:off x="7960224" y="329183"/>
            <a:ext cx="3821448" cy="3429969"/>
          </a:xfrm>
          <a:prstGeom prst="rect">
            <a:avLst/>
          </a:prstGeom>
        </p:spPr>
      </p:pic>
      <p:pic>
        <p:nvPicPr>
          <p:cNvPr id="9" name="Bilde 8" descr="Et bilde som inneholder tekst, skjermbilde, Motetilbehør, tegnefilm&#10;&#10;Automatisk generert beskrivelse">
            <a:extLst>
              <a:ext uri="{FF2B5EF4-FFF2-40B4-BE49-F238E27FC236}">
                <a16:creationId xmlns:a16="http://schemas.microsoft.com/office/drawing/2014/main" id="{F51389DC-73FC-F938-D41B-E161F0BB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57" t="5720" r="33581" b="28158"/>
          <a:stretch/>
        </p:blipFill>
        <p:spPr>
          <a:xfrm>
            <a:off x="7010829" y="1005364"/>
            <a:ext cx="4772051" cy="47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0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48F3A83-8AE5-AB2F-13FA-66C88B14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73" y="345810"/>
            <a:ext cx="5393730" cy="1354317"/>
          </a:xfrm>
        </p:spPr>
        <p:txBody>
          <a:bodyPr>
            <a:normAutofit fontScale="90000"/>
          </a:bodyPr>
          <a:lstStyle/>
          <a:p>
            <a:r>
              <a:rPr lang="nb-NO"/>
              <a:t>Korpshverdagen: Samspill og egenutvikling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886BE56-8977-710E-AA52-CC95750A2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446" y="1768116"/>
            <a:ext cx="6242382" cy="44088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nb-NO" sz="2200">
              <a:latin typeface="Arial"/>
              <a:cs typeface="Arial"/>
            </a:endParaRPr>
          </a:p>
          <a:p>
            <a:pPr lvl="1"/>
            <a:endParaRPr lang="nb-NO" sz="220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nb-NO" sz="2200">
                <a:latin typeface="Arial"/>
                <a:cs typeface="Arial"/>
              </a:rPr>
              <a:t>Utdeling av instrument</a:t>
            </a:r>
          </a:p>
          <a:p>
            <a:pPr marL="457200" lvl="1" indent="0">
              <a:buNone/>
            </a:pPr>
            <a:r>
              <a:rPr lang="nb-NO" sz="2200">
                <a:latin typeface="Arial"/>
                <a:cs typeface="Arial"/>
              </a:rPr>
              <a:t>Opplæring: Instrument / notekunnskap</a:t>
            </a:r>
          </a:p>
          <a:p>
            <a:pPr marL="457200" lvl="1" indent="0">
              <a:buNone/>
            </a:pPr>
            <a:endParaRPr lang="nb-NO" sz="220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nb-NO" sz="2200">
                <a:latin typeface="Arial"/>
                <a:cs typeface="Arial"/>
              </a:rPr>
              <a:t>Spilletimer</a:t>
            </a:r>
            <a:endParaRPr lang="nb-NO"/>
          </a:p>
          <a:p>
            <a:pPr marL="457200" lvl="1" indent="0">
              <a:buNone/>
            </a:pPr>
            <a:r>
              <a:rPr lang="nb-NO" sz="2200">
                <a:latin typeface="Arial"/>
                <a:cs typeface="Arial"/>
              </a:rPr>
              <a:t>Fellesøvelse</a:t>
            </a:r>
          </a:p>
          <a:p>
            <a:pPr marL="457200" lvl="1" indent="0">
              <a:buNone/>
            </a:pPr>
            <a:r>
              <a:rPr lang="nb-NO" sz="2200">
                <a:latin typeface="Arial"/>
                <a:cs typeface="Arial"/>
              </a:rPr>
              <a:t>Gruppeprøve</a:t>
            </a:r>
          </a:p>
          <a:p>
            <a:pPr lvl="1"/>
            <a:endParaRPr lang="nb-NO" sz="220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nb-NO" sz="2200">
                <a:latin typeface="Arial"/>
                <a:cs typeface="Arial"/>
              </a:rPr>
              <a:t>Kommende arrangementer</a:t>
            </a:r>
          </a:p>
          <a:p>
            <a:pPr lvl="1"/>
            <a:endParaRPr lang="nb-NO" sz="2200">
              <a:latin typeface="Arial"/>
              <a:cs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t bilde som inneholder musikk, musikkinstrument, tromme, klær&#10;&#10;Automatisk generert beskrivelse">
            <a:extLst>
              <a:ext uri="{FF2B5EF4-FFF2-40B4-BE49-F238E27FC236}">
                <a16:creationId xmlns:a16="http://schemas.microsoft.com/office/drawing/2014/main" id="{4DC18DD0-476C-0C6D-D642-AF41E566D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43" r="1104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0" name="Arc 1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Et bilde som inneholder musikk, messing, person, musikkinstrument&#10;&#10;Automatisk generert beskrivelse">
            <a:extLst>
              <a:ext uri="{FF2B5EF4-FFF2-40B4-BE49-F238E27FC236}">
                <a16:creationId xmlns:a16="http://schemas.microsoft.com/office/drawing/2014/main" id="{A74CCAD9-FD1B-FF26-4443-DCDC08367F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35" b="18535"/>
          <a:stretch/>
        </p:blipFill>
        <p:spPr>
          <a:xfrm>
            <a:off x="6139143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8053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F984575-BDDF-104E-3E04-45BE2AA5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nb-NO" sz="5000"/>
              <a:t>Praktisk informasjon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E8C2A2-E612-CDD0-030D-1B3D155B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r>
              <a:rPr lang="nb-NO" sz="1700">
                <a:latin typeface="Arial"/>
                <a:cs typeface="Arial"/>
              </a:rPr>
              <a:t>Utstyr</a:t>
            </a:r>
          </a:p>
          <a:p>
            <a:pPr marL="457200" lvl="1" indent="0">
              <a:buNone/>
            </a:pPr>
            <a:endParaRPr lang="nb-NO" sz="170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nb-NO" sz="1700">
                <a:latin typeface="Arial"/>
                <a:cs typeface="Arial"/>
              </a:rPr>
              <a:t>Kostnader</a:t>
            </a:r>
            <a:endParaRPr lang="en-US" sz="1700">
              <a:latin typeface="Arial"/>
              <a:cs typeface="Arial"/>
            </a:endParaRPr>
          </a:p>
          <a:p>
            <a:pPr marL="457200" lvl="1" indent="0">
              <a:buNone/>
            </a:pPr>
            <a:br>
              <a:rPr lang="nb-NO" sz="1700">
                <a:latin typeface="Arial"/>
                <a:cs typeface="Arial"/>
              </a:rPr>
            </a:br>
            <a:r>
              <a:rPr lang="nb-NO" sz="1700">
                <a:latin typeface="Arial"/>
                <a:cs typeface="Arial"/>
              </a:rPr>
              <a:t>Støtteordninger</a:t>
            </a:r>
            <a:endParaRPr lang="en-US" sz="1700">
              <a:latin typeface="Arial"/>
              <a:cs typeface="Arial"/>
            </a:endParaRPr>
          </a:p>
          <a:p>
            <a:pPr marL="457200" lvl="1" indent="0">
              <a:buNone/>
            </a:pPr>
            <a:endParaRPr lang="nb-NO" sz="170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nb-NO" sz="1700">
                <a:latin typeface="Arial"/>
                <a:cs typeface="Arial"/>
              </a:rPr>
              <a:t>Møteplass   </a:t>
            </a:r>
            <a:endParaRPr lang="en-US" sz="1700">
              <a:latin typeface="Arial"/>
              <a:cs typeface="Arial"/>
            </a:endParaRPr>
          </a:p>
          <a:p>
            <a:pPr marL="457200" lvl="1" indent="0">
              <a:buNone/>
            </a:pPr>
            <a:endParaRPr lang="nb-NO" sz="170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nb-NO" sz="1700">
                <a:latin typeface="Arial"/>
                <a:cs typeface="Arial"/>
              </a:rPr>
              <a:t>Kommunikasjonskanaler og hvordan de brukes</a:t>
            </a:r>
            <a:endParaRPr lang="en-US" sz="1700">
              <a:latin typeface="Arial"/>
              <a:cs typeface="Arial"/>
            </a:endParaRPr>
          </a:p>
          <a:p>
            <a:pPr marL="457200" lvl="1" indent="0">
              <a:buNone/>
            </a:pPr>
            <a:endParaRPr lang="nb-NO" sz="170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nb-NO" sz="1700">
                <a:latin typeface="Arial"/>
                <a:cs typeface="Arial"/>
              </a:rPr>
              <a:t>Medlemsfordeler</a:t>
            </a:r>
            <a:endParaRPr lang="nb-NO" sz="1700"/>
          </a:p>
          <a:p>
            <a:endParaRPr lang="nb-NO" sz="1700"/>
          </a:p>
        </p:txBody>
      </p:sp>
      <p:pic>
        <p:nvPicPr>
          <p:cNvPr id="5" name="Picture 4" descr="Et bilde som inneholder klær, person, kvinne, hette&#10;&#10;Automatisk generert beskrivelse">
            <a:extLst>
              <a:ext uri="{FF2B5EF4-FFF2-40B4-BE49-F238E27FC236}">
                <a16:creationId xmlns:a16="http://schemas.microsoft.com/office/drawing/2014/main" id="{677ACE61-3F01-7D7A-9753-9C26468B8D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86" r="12386"/>
          <a:stretch/>
        </p:blipFill>
        <p:spPr>
          <a:xfrm rot="5400000">
            <a:off x="6090751" y="699516"/>
            <a:ext cx="5475561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36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5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76BD36-4A08-E53F-E2D9-2E4B494E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99" y="1412488"/>
            <a:ext cx="3215490" cy="4363844"/>
          </a:xfrm>
        </p:spPr>
        <p:txBody>
          <a:bodyPr anchor="t">
            <a:normAutofit/>
          </a:bodyPr>
          <a:lstStyle/>
          <a:p>
            <a:r>
              <a:rPr lang="nb-NO" sz="4000">
                <a:solidFill>
                  <a:srgbClr val="FFFFFF"/>
                </a:solidFill>
              </a:rPr>
              <a:t>Norges Musikkorps Forbund</a:t>
            </a:r>
            <a:br>
              <a:rPr lang="nb-NO" sz="4000">
                <a:solidFill>
                  <a:srgbClr val="FFFFFF"/>
                </a:solidFill>
              </a:rPr>
            </a:br>
            <a:br>
              <a:rPr lang="nb-NO" sz="4000"/>
            </a:br>
            <a:br>
              <a:rPr lang="nb-NO" sz="4000"/>
            </a:br>
            <a:br>
              <a:rPr lang="nb-NO" sz="4000"/>
            </a:br>
            <a:r>
              <a:rPr lang="nb-NO" sz="2400">
                <a:solidFill>
                  <a:srgbClr val="FA761E"/>
                </a:solidFill>
              </a:rPr>
              <a:t>www.musikkorps.no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6E0E73-BCC4-D1B9-FFDE-012B13B00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000"/>
              <a:t>Norges største kultur organisasjon</a:t>
            </a:r>
          </a:p>
          <a:p>
            <a:endParaRPr lang="nb-NO" sz="2000"/>
          </a:p>
          <a:p>
            <a:r>
              <a:rPr lang="nb-NO" sz="2000"/>
              <a:t>Sikre bedre rammebetingelser for korps</a:t>
            </a:r>
          </a:p>
          <a:p>
            <a:endParaRPr lang="nb-NO" sz="2000"/>
          </a:p>
          <a:p>
            <a:r>
              <a:rPr lang="nb-NO" sz="2000">
                <a:ea typeface="+mn-lt"/>
                <a:cs typeface="+mn-lt"/>
              </a:rPr>
              <a:t>Ungdomsløftet</a:t>
            </a:r>
          </a:p>
          <a:p>
            <a:endParaRPr lang="nb-NO" sz="2000">
              <a:ea typeface="+mn-lt"/>
              <a:cs typeface="+mn-lt"/>
            </a:endParaRPr>
          </a:p>
          <a:p>
            <a:r>
              <a:rPr lang="nb-NO" sz="2000"/>
              <a:t>Forsikring</a:t>
            </a:r>
          </a:p>
          <a:p>
            <a:endParaRPr lang="nb-NO" sz="2000"/>
          </a:p>
          <a:p>
            <a:endParaRPr lang="nb-NO" sz="2000"/>
          </a:p>
          <a:p>
            <a:endParaRPr lang="nb-NO" sz="2000"/>
          </a:p>
        </p:txBody>
      </p: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2C3310D-3E96-E4CB-B047-F1AD6AB2F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623" y="2131357"/>
            <a:ext cx="3197701" cy="22199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nb-NO" sz="2000"/>
              <a:t>Medlemsfordeler</a:t>
            </a:r>
          </a:p>
          <a:p>
            <a:pPr marL="0" indent="0">
              <a:buNone/>
            </a:pPr>
            <a:r>
              <a:rPr lang="nb-NO" sz="2000"/>
              <a:t>   Hjem og Fritid</a:t>
            </a:r>
          </a:p>
          <a:p>
            <a:pPr marL="0" indent="0">
              <a:buNone/>
            </a:pPr>
            <a:r>
              <a:rPr lang="nb-NO" sz="2000"/>
              <a:t>       Reise</a:t>
            </a:r>
          </a:p>
          <a:p>
            <a:pPr marL="0" indent="0">
              <a:buNone/>
            </a:pPr>
            <a:r>
              <a:rPr lang="nb-NO" sz="2000"/>
              <a:t>       Kulturopplevelser</a:t>
            </a:r>
          </a:p>
          <a:p>
            <a:pPr marL="0" indent="0">
              <a:buNone/>
            </a:pPr>
            <a:endParaRPr lang="nb-NO" sz="2000"/>
          </a:p>
          <a:p>
            <a:pPr marL="0" indent="0">
              <a:buNone/>
            </a:pPr>
            <a:endParaRPr lang="nb-NO" sz="2000"/>
          </a:p>
          <a:p>
            <a:pPr marL="0" indent="0">
              <a:buNone/>
            </a:pPr>
            <a:endParaRPr lang="nb-NO" sz="2000"/>
          </a:p>
        </p:txBody>
      </p:sp>
    </p:spTree>
    <p:extLst>
      <p:ext uri="{BB962C8B-B14F-4D97-AF65-F5344CB8AC3E}">
        <p14:creationId xmlns:p14="http://schemas.microsoft.com/office/powerpoint/2010/main" val="1435462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skjermbilde, Font, Trykk&#10;&#10;Automatisk generert beskrivelse">
            <a:extLst>
              <a:ext uri="{FF2B5EF4-FFF2-40B4-BE49-F238E27FC236}">
                <a16:creationId xmlns:a16="http://schemas.microsoft.com/office/drawing/2014/main" id="{027BF393-2E04-B90B-FA8E-9FC699A41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" y="4763"/>
            <a:ext cx="12683425" cy="714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56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3b9f04-2a1e-4e89-849e-924ece0307fc" xsi:nil="true"/>
    <lcf76f155ced4ddcb4097134ff3c332f xmlns="e298525e-c1f0-4d5f-b033-1e540140cda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43CB781A31A5542814B644F910780A3" ma:contentTypeVersion="17" ma:contentTypeDescription="Opprett et nytt dokument." ma:contentTypeScope="" ma:versionID="b11794590e0f101c92b4799be6bd1687">
  <xsd:schema xmlns:xsd="http://www.w3.org/2001/XMLSchema" xmlns:xs="http://www.w3.org/2001/XMLSchema" xmlns:p="http://schemas.microsoft.com/office/2006/metadata/properties" xmlns:ns2="e298525e-c1f0-4d5f-b033-1e540140cda0" xmlns:ns3="1b3b9f04-2a1e-4e89-849e-924ece0307fc" targetNamespace="http://schemas.microsoft.com/office/2006/metadata/properties" ma:root="true" ma:fieldsID="a26bb4592d7efd26a346416b6946fe9b" ns2:_="" ns3:_="">
    <xsd:import namespace="e298525e-c1f0-4d5f-b033-1e540140cda0"/>
    <xsd:import namespace="1b3b9f04-2a1e-4e89-849e-924ece0307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8525e-c1f0-4d5f-b033-1e540140cd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emerkelapper" ma:readOnly="false" ma:fieldId="{5cf76f15-5ced-4ddc-b409-7134ff3c332f}" ma:taxonomyMulti="true" ma:sspId="65d6414d-f0f5-4166-8454-9b33434100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3b9f04-2a1e-4e89-849e-924ece030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3" nillable="true" ma:displayName="Global taksonomikolonne" ma:hidden="true" ma:list="{8bf72f0b-0fe4-432a-af48-94bd2796a4d6}" ma:internalName="TaxCatchAll" ma:showField="CatchAllData" ma:web="1b3b9f04-2a1e-4e89-849e-924ece0307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398384-8782-46EA-BD5F-F6975A3C2800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1b3b9f04-2a1e-4e89-849e-924ece0307fc"/>
    <ds:schemaRef ds:uri="e298525e-c1f0-4d5f-b033-1e540140cda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07B1E24-FD35-44E7-8B2F-A0B8F9E405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3C951B-83A5-4F61-8978-FF1AA89189FA}">
  <ds:schemaRefs>
    <ds:schemaRef ds:uri="1b3b9f04-2a1e-4e89-849e-924ece0307fc"/>
    <ds:schemaRef ds:uri="e298525e-c1f0-4d5f-b033-1e540140cd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Microsoft Macintosh PowerPoint</Application>
  <PresentationFormat>Widescreen</PresentationFormat>
  <Paragraphs>169</Paragraphs>
  <Slides>13</Slides>
  <Notes>11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Office-tema</vt:lpstr>
      <vt:lpstr>PowerPoint-presentasjon</vt:lpstr>
      <vt:lpstr>PowerPoint-presentasjon</vt:lpstr>
      <vt:lpstr>Korpsets navn</vt:lpstr>
      <vt:lpstr>Laget rundt korpset</vt:lpstr>
      <vt:lpstr>Instrumentkarusell</vt:lpstr>
      <vt:lpstr>Korpshverdagen: Samspill og egenutvikling</vt:lpstr>
      <vt:lpstr>Praktisk informasjon</vt:lpstr>
      <vt:lpstr>Norges Musikkorps Forbund    www.musikkorps.no</vt:lpstr>
      <vt:lpstr>PowerPoint-presentasjon</vt:lpstr>
      <vt:lpstr>Spørsmål?</vt:lpstr>
      <vt:lpstr>Hva nå?</vt:lpstr>
      <vt:lpstr>Noe du glemte å spørre om?</vt:lpstr>
      <vt:lpstr>Derfor Korps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/>
  <cp:lastModifiedBy>Arne Horvei</cp:lastModifiedBy>
  <cp:revision>2</cp:revision>
  <dcterms:created xsi:type="dcterms:W3CDTF">2024-04-29T14:38:19Z</dcterms:created>
  <dcterms:modified xsi:type="dcterms:W3CDTF">2024-05-27T13:38:45Z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0x010100D43CB781A31A5542814B644F910780A3</vt:lpwstr>
  </property>
  <property fmtid="{D5CDD505-2E9C-101B-9397-08002B2CF9AE}" pid="3" name="MediaServiceImageTags">
    <vt:lpwstr/>
  </property>
</Properties>
</file>